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9" r:id="rId3"/>
    <p:sldId id="257" r:id="rId4"/>
    <p:sldId id="314" r:id="rId5"/>
    <p:sldId id="315" r:id="rId6"/>
    <p:sldId id="316" r:id="rId7"/>
    <p:sldId id="317" r:id="rId8"/>
    <p:sldId id="318" r:id="rId9"/>
    <p:sldId id="258" r:id="rId10"/>
    <p:sldId id="259" r:id="rId11"/>
    <p:sldId id="320" r:id="rId12"/>
    <p:sldId id="321" r:id="rId13"/>
    <p:sldId id="322" r:id="rId14"/>
    <p:sldId id="323"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329" r:id="rId32"/>
    <p:sldId id="324" r:id="rId33"/>
    <p:sldId id="325" r:id="rId34"/>
    <p:sldId id="328" r:id="rId35"/>
    <p:sldId id="276" r:id="rId36"/>
    <p:sldId id="449" r:id="rId37"/>
    <p:sldId id="450" r:id="rId38"/>
    <p:sldId id="451" r:id="rId39"/>
    <p:sldId id="452" r:id="rId40"/>
    <p:sldId id="453" r:id="rId41"/>
    <p:sldId id="454" r:id="rId42"/>
    <p:sldId id="455" r:id="rId43"/>
    <p:sldId id="456" r:id="rId44"/>
    <p:sldId id="457" r:id="rId45"/>
    <p:sldId id="458" r:id="rId46"/>
    <p:sldId id="277" r:id="rId47"/>
    <p:sldId id="278" r:id="rId48"/>
    <p:sldId id="279" r:id="rId49"/>
    <p:sldId id="280" r:id="rId50"/>
    <p:sldId id="281" r:id="rId51"/>
    <p:sldId id="282" r:id="rId52"/>
    <p:sldId id="283" r:id="rId53"/>
    <p:sldId id="459" r:id="rId54"/>
    <p:sldId id="284" r:id="rId55"/>
    <p:sldId id="285" r:id="rId56"/>
    <p:sldId id="286" r:id="rId57"/>
    <p:sldId id="287" r:id="rId58"/>
    <p:sldId id="288" r:id="rId59"/>
    <p:sldId id="289" r:id="rId60"/>
    <p:sldId id="460" r:id="rId61"/>
    <p:sldId id="461" r:id="rId62"/>
    <p:sldId id="462" r:id="rId63"/>
    <p:sldId id="463"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23D85-72AA-3528-508A-96409E80BFF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7E912A-F5A9-9783-0C3A-68B05AFBA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2C4B5F7-82EF-E563-0F28-179B46025370}"/>
              </a:ext>
            </a:extLst>
          </p:cNvPr>
          <p:cNvSpPr>
            <a:spLocks noGrp="1"/>
          </p:cNvSpPr>
          <p:nvPr>
            <p:ph type="dt" sz="half" idx="10"/>
          </p:nvPr>
        </p:nvSpPr>
        <p:spPr/>
        <p:txBody>
          <a:bodyPr/>
          <a:lstStyle/>
          <a:p>
            <a:fld id="{E14B8ABC-2604-4EEF-B0CF-DAC91FB7ECD5}"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BB1FC3B0-57BE-C288-3D29-2E95D89C5F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39D828-C715-2EE8-1AD9-E81557D19E43}"/>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4022803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7905B-D780-9BC2-211F-FCB08877A0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AF4045A-38D1-85E2-2C82-A0632C9DB2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FDA180-A8B1-4926-E50F-34475B2B355A}"/>
              </a:ext>
            </a:extLst>
          </p:cNvPr>
          <p:cNvSpPr>
            <a:spLocks noGrp="1"/>
          </p:cNvSpPr>
          <p:nvPr>
            <p:ph type="dt" sz="half" idx="10"/>
          </p:nvPr>
        </p:nvSpPr>
        <p:spPr/>
        <p:txBody>
          <a:bodyPr/>
          <a:lstStyle/>
          <a:p>
            <a:fld id="{E14B8ABC-2604-4EEF-B0CF-DAC91FB7ECD5}"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694E5A36-E0BE-5E7F-14D1-133FC76E4E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A24D5D-9557-7674-A76F-68612E5D1AC5}"/>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808911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17CDE45-A0BE-1854-C621-45735B65C8E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F57A873-DC8E-8F39-CBD4-98A574C88AD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A6989F-E55A-9033-21ED-11E15AA4D2D1}"/>
              </a:ext>
            </a:extLst>
          </p:cNvPr>
          <p:cNvSpPr>
            <a:spLocks noGrp="1"/>
          </p:cNvSpPr>
          <p:nvPr>
            <p:ph type="dt" sz="half" idx="10"/>
          </p:nvPr>
        </p:nvSpPr>
        <p:spPr/>
        <p:txBody>
          <a:bodyPr/>
          <a:lstStyle/>
          <a:p>
            <a:fld id="{E14B8ABC-2604-4EEF-B0CF-DAC91FB7ECD5}"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C918A8F5-1DE2-06DD-7AF0-16B12B2931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41280F-2953-A960-E99A-ADC44C810E74}"/>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3529271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C3A4E-7293-7F05-91F8-8E9F1E352C6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C5F405-EE17-618D-D62E-AB716316308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C5E9FC-04A8-40A8-9E6F-B13DE21F6145}"/>
              </a:ext>
            </a:extLst>
          </p:cNvPr>
          <p:cNvSpPr>
            <a:spLocks noGrp="1"/>
          </p:cNvSpPr>
          <p:nvPr>
            <p:ph type="dt" sz="half" idx="10"/>
          </p:nvPr>
        </p:nvSpPr>
        <p:spPr/>
        <p:txBody>
          <a:bodyPr/>
          <a:lstStyle/>
          <a:p>
            <a:fld id="{E14B8ABC-2604-4EEF-B0CF-DAC91FB7ECD5}"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265CD1D8-EB10-D8A6-ADD2-0D8099B734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30C87B-DDCB-EF06-3DB6-014B9D363035}"/>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3451870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6497C-49A8-A488-F190-8EABB706F42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D7615C-A339-FE31-B021-9EE0B8367F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5EAF5A-E434-A16C-EC3B-533C0DD97842}"/>
              </a:ext>
            </a:extLst>
          </p:cNvPr>
          <p:cNvSpPr>
            <a:spLocks noGrp="1"/>
          </p:cNvSpPr>
          <p:nvPr>
            <p:ph type="dt" sz="half" idx="10"/>
          </p:nvPr>
        </p:nvSpPr>
        <p:spPr/>
        <p:txBody>
          <a:bodyPr/>
          <a:lstStyle/>
          <a:p>
            <a:fld id="{E14B8ABC-2604-4EEF-B0CF-DAC91FB7ECD5}"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8F79E222-F031-F94D-7E5B-0574E10C49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26BBA4-3190-7A17-87C2-9F5F930A939E}"/>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2062493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F89AE-08B6-98D0-38B2-EF9608873A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2EC5EF6-6845-47A9-8B98-D68DE4ADE58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B250BA3-7C70-070C-4229-041F970CA4F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527C8AE-52B3-4217-0B1C-6F2C9CA7D994}"/>
              </a:ext>
            </a:extLst>
          </p:cNvPr>
          <p:cNvSpPr>
            <a:spLocks noGrp="1"/>
          </p:cNvSpPr>
          <p:nvPr>
            <p:ph type="dt" sz="half" idx="10"/>
          </p:nvPr>
        </p:nvSpPr>
        <p:spPr/>
        <p:txBody>
          <a:bodyPr/>
          <a:lstStyle/>
          <a:p>
            <a:fld id="{E14B8ABC-2604-4EEF-B0CF-DAC91FB7ECD5}" type="datetimeFigureOut">
              <a:rPr lang="zh-CN" altLang="en-US" smtClean="0"/>
              <a:t>2025/3/9</a:t>
            </a:fld>
            <a:endParaRPr lang="zh-CN" altLang="en-US"/>
          </a:p>
        </p:txBody>
      </p:sp>
      <p:sp>
        <p:nvSpPr>
          <p:cNvPr id="6" name="页脚占位符 5">
            <a:extLst>
              <a:ext uri="{FF2B5EF4-FFF2-40B4-BE49-F238E27FC236}">
                <a16:creationId xmlns:a16="http://schemas.microsoft.com/office/drawing/2014/main" id="{C35E0367-1987-2999-5BA1-13FE7447D2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0476BA-7179-3B0A-7696-9F187D985D98}"/>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877794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99DC84-71E4-253D-4F8D-C6A9BDAF007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41F2126-6296-307D-A60E-1FF49421B5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A70C29C-CC78-8591-E51E-11E0055DCA9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8E27DEE-F806-97C7-69BD-3EEFE8889A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C6ABE3A-04A1-6159-E7D9-50E413F2C9C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EEAA21-05D1-0CC7-2EDF-A59DA2CE00E0}"/>
              </a:ext>
            </a:extLst>
          </p:cNvPr>
          <p:cNvSpPr>
            <a:spLocks noGrp="1"/>
          </p:cNvSpPr>
          <p:nvPr>
            <p:ph type="dt" sz="half" idx="10"/>
          </p:nvPr>
        </p:nvSpPr>
        <p:spPr/>
        <p:txBody>
          <a:bodyPr/>
          <a:lstStyle/>
          <a:p>
            <a:fld id="{E14B8ABC-2604-4EEF-B0CF-DAC91FB7ECD5}" type="datetimeFigureOut">
              <a:rPr lang="zh-CN" altLang="en-US" smtClean="0"/>
              <a:t>2025/3/9</a:t>
            </a:fld>
            <a:endParaRPr lang="zh-CN" altLang="en-US"/>
          </a:p>
        </p:txBody>
      </p:sp>
      <p:sp>
        <p:nvSpPr>
          <p:cNvPr id="8" name="页脚占位符 7">
            <a:extLst>
              <a:ext uri="{FF2B5EF4-FFF2-40B4-BE49-F238E27FC236}">
                <a16:creationId xmlns:a16="http://schemas.microsoft.com/office/drawing/2014/main" id="{87A5BDAE-4B34-0A00-82CC-44E534A526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EE53D61-5165-56DB-6347-6C3D9A047056}"/>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393792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40DF0-4B84-5C74-1B8D-0DB626C99A4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0C11A0-83F8-66BF-0C3B-80D2EB7B8456}"/>
              </a:ext>
            </a:extLst>
          </p:cNvPr>
          <p:cNvSpPr>
            <a:spLocks noGrp="1"/>
          </p:cNvSpPr>
          <p:nvPr>
            <p:ph type="dt" sz="half" idx="10"/>
          </p:nvPr>
        </p:nvSpPr>
        <p:spPr/>
        <p:txBody>
          <a:bodyPr/>
          <a:lstStyle/>
          <a:p>
            <a:fld id="{E14B8ABC-2604-4EEF-B0CF-DAC91FB7ECD5}" type="datetimeFigureOut">
              <a:rPr lang="zh-CN" altLang="en-US" smtClean="0"/>
              <a:t>2025/3/9</a:t>
            </a:fld>
            <a:endParaRPr lang="zh-CN" altLang="en-US"/>
          </a:p>
        </p:txBody>
      </p:sp>
      <p:sp>
        <p:nvSpPr>
          <p:cNvPr id="4" name="页脚占位符 3">
            <a:extLst>
              <a:ext uri="{FF2B5EF4-FFF2-40B4-BE49-F238E27FC236}">
                <a16:creationId xmlns:a16="http://schemas.microsoft.com/office/drawing/2014/main" id="{7C8FD297-B670-BD33-3645-FA9138F4CF1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1B62855-3C10-8829-8BCF-1E5CE0C0EE43}"/>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489046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44E553-BBB7-FEB3-50D7-7ACCB3CD4DB2}"/>
              </a:ext>
            </a:extLst>
          </p:cNvPr>
          <p:cNvSpPr>
            <a:spLocks noGrp="1"/>
          </p:cNvSpPr>
          <p:nvPr>
            <p:ph type="dt" sz="half" idx="10"/>
          </p:nvPr>
        </p:nvSpPr>
        <p:spPr/>
        <p:txBody>
          <a:bodyPr/>
          <a:lstStyle/>
          <a:p>
            <a:fld id="{E14B8ABC-2604-4EEF-B0CF-DAC91FB7ECD5}" type="datetimeFigureOut">
              <a:rPr lang="zh-CN" altLang="en-US" smtClean="0"/>
              <a:t>2025/3/9</a:t>
            </a:fld>
            <a:endParaRPr lang="zh-CN" altLang="en-US"/>
          </a:p>
        </p:txBody>
      </p:sp>
      <p:sp>
        <p:nvSpPr>
          <p:cNvPr id="3" name="页脚占位符 2">
            <a:extLst>
              <a:ext uri="{FF2B5EF4-FFF2-40B4-BE49-F238E27FC236}">
                <a16:creationId xmlns:a16="http://schemas.microsoft.com/office/drawing/2014/main" id="{98FEE3C6-95A9-EAB9-D2ED-8647A255988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C1DB0FF-106D-DABD-1C01-DB29FD802F96}"/>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3974400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5AD53-1005-86E6-9E54-733FE04DE1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8EDDD0-7E82-1DB5-20D3-9746E9B048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D362D94-1A1C-5E34-78AB-89E461DF2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81CA31E-5BB8-1C98-94D3-499DA37443CA}"/>
              </a:ext>
            </a:extLst>
          </p:cNvPr>
          <p:cNvSpPr>
            <a:spLocks noGrp="1"/>
          </p:cNvSpPr>
          <p:nvPr>
            <p:ph type="dt" sz="half" idx="10"/>
          </p:nvPr>
        </p:nvSpPr>
        <p:spPr/>
        <p:txBody>
          <a:bodyPr/>
          <a:lstStyle/>
          <a:p>
            <a:fld id="{E14B8ABC-2604-4EEF-B0CF-DAC91FB7ECD5}" type="datetimeFigureOut">
              <a:rPr lang="zh-CN" altLang="en-US" smtClean="0"/>
              <a:t>2025/3/9</a:t>
            </a:fld>
            <a:endParaRPr lang="zh-CN" altLang="en-US"/>
          </a:p>
        </p:txBody>
      </p:sp>
      <p:sp>
        <p:nvSpPr>
          <p:cNvPr id="6" name="页脚占位符 5">
            <a:extLst>
              <a:ext uri="{FF2B5EF4-FFF2-40B4-BE49-F238E27FC236}">
                <a16:creationId xmlns:a16="http://schemas.microsoft.com/office/drawing/2014/main" id="{3E1667FB-E4F5-C814-1067-0A0E8BB886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741931-3348-B2D1-5E8B-81A650C339B5}"/>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2343370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5DA54-E282-1760-4FE0-D26D2D926BB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6EEA3-0E99-C0FD-0983-A60C64FF56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5B86E68-495E-29EF-F73A-CE43972D9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B63A93-D62C-1A70-B577-E5EC53867F35}"/>
              </a:ext>
            </a:extLst>
          </p:cNvPr>
          <p:cNvSpPr>
            <a:spLocks noGrp="1"/>
          </p:cNvSpPr>
          <p:nvPr>
            <p:ph type="dt" sz="half" idx="10"/>
          </p:nvPr>
        </p:nvSpPr>
        <p:spPr/>
        <p:txBody>
          <a:bodyPr/>
          <a:lstStyle/>
          <a:p>
            <a:fld id="{E14B8ABC-2604-4EEF-B0CF-DAC91FB7ECD5}" type="datetimeFigureOut">
              <a:rPr lang="zh-CN" altLang="en-US" smtClean="0"/>
              <a:t>2025/3/9</a:t>
            </a:fld>
            <a:endParaRPr lang="zh-CN" altLang="en-US"/>
          </a:p>
        </p:txBody>
      </p:sp>
      <p:sp>
        <p:nvSpPr>
          <p:cNvPr id="6" name="页脚占位符 5">
            <a:extLst>
              <a:ext uri="{FF2B5EF4-FFF2-40B4-BE49-F238E27FC236}">
                <a16:creationId xmlns:a16="http://schemas.microsoft.com/office/drawing/2014/main" id="{1CB34C43-66D9-6EC3-7836-AB3BB7A968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5ED126-8F87-5B13-A85A-E27CE03ED192}"/>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228823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064CB9A-6031-DB49-3DE2-FE62A7B1A8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D13D683-97BD-337E-1F91-40C22E1159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86941B-0437-5E4C-14BD-0A7DA62B4A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4B8ABC-2604-4EEF-B0CF-DAC91FB7ECD5}"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A3406971-A037-C01C-B0F8-380FC79B99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A1325AF-970E-9C97-0B06-5D73666C77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1720852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www.bilibili.com/video/BV1gb42177hm?vd_source=7cf5ef44f3b13ee8494262e51e8fe7ba&amp;p=122&amp;spm_id_from=333.788.videopod.episode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AD5F86-4E96-F0A5-D9F9-9A38600437D8}"/>
              </a:ext>
            </a:extLst>
          </p:cNvPr>
          <p:cNvSpPr txBox="1"/>
          <p:nvPr/>
        </p:nvSpPr>
        <p:spPr>
          <a:xfrm>
            <a:off x="2267464" y="2850986"/>
            <a:ext cx="8594125" cy="923330"/>
          </a:xfrm>
          <a:prstGeom prst="rect">
            <a:avLst/>
          </a:prstGeom>
          <a:noFill/>
        </p:spPr>
        <p:txBody>
          <a:bodyPr wrap="square" rtlCol="0">
            <a:spAutoFit/>
          </a:bodyPr>
          <a:lstStyle/>
          <a:p>
            <a:r>
              <a:rPr lang="zh-CN" altLang="en-US" sz="5400" dirty="0">
                <a:latin typeface="楷体" panose="02010609060101010101" pitchFamily="49" charset="-122"/>
                <a:ea typeface="楷体" panose="02010609060101010101" pitchFamily="49" charset="-122"/>
              </a:rPr>
              <a:t>数据结构</a:t>
            </a:r>
            <a:r>
              <a:rPr lang="en-US" altLang="zh-CN" sz="5400" dirty="0">
                <a:latin typeface="楷体" panose="02010609060101010101" pitchFamily="49" charset="-122"/>
                <a:ea typeface="楷体" panose="02010609060101010101" pitchFamily="49" charset="-122"/>
              </a:rPr>
              <a:t>---</a:t>
            </a:r>
            <a:r>
              <a:rPr lang="zh-CN" altLang="en-US" sz="5400" dirty="0">
                <a:latin typeface="楷体" panose="02010609060101010101" pitchFamily="49" charset="-122"/>
                <a:ea typeface="楷体" panose="02010609060101010101" pitchFamily="49" charset="-122"/>
              </a:rPr>
              <a:t>第</a:t>
            </a:r>
            <a:r>
              <a:rPr lang="en-US" altLang="zh-CN" sz="5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5400" dirty="0">
                <a:latin typeface="楷体" panose="02010609060101010101" pitchFamily="49" charset="-122"/>
                <a:ea typeface="楷体" panose="02010609060101010101" pitchFamily="49" charset="-122"/>
              </a:rPr>
              <a:t>章 绪论</a:t>
            </a:r>
          </a:p>
        </p:txBody>
      </p:sp>
    </p:spTree>
    <p:extLst>
      <p:ext uri="{BB962C8B-B14F-4D97-AF65-F5344CB8AC3E}">
        <p14:creationId xmlns:p14="http://schemas.microsoft.com/office/powerpoint/2010/main" val="203141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3D663-8B59-9B35-E9F4-32DF2FBA692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CE08D70-661B-F3B2-9A36-04E79D4B48FE}"/>
              </a:ext>
            </a:extLst>
          </p:cNvPr>
          <p:cNvPicPr>
            <a:picLocks noChangeAspect="1"/>
          </p:cNvPicPr>
          <p:nvPr/>
        </p:nvPicPr>
        <p:blipFill>
          <a:blip r:embed="rId2"/>
          <a:srcRect t="1992"/>
          <a:stretch/>
        </p:blipFill>
        <p:spPr>
          <a:xfrm>
            <a:off x="785729" y="0"/>
            <a:ext cx="10088218" cy="5634492"/>
          </a:xfrm>
          <a:prstGeom prst="rect">
            <a:avLst/>
          </a:prstGeom>
        </p:spPr>
      </p:pic>
      <p:pic>
        <p:nvPicPr>
          <p:cNvPr id="5" name="图片 4">
            <a:extLst>
              <a:ext uri="{FF2B5EF4-FFF2-40B4-BE49-F238E27FC236}">
                <a16:creationId xmlns:a16="http://schemas.microsoft.com/office/drawing/2014/main" id="{B3B8840D-000E-954B-4FD9-9C196A7187D7}"/>
              </a:ext>
            </a:extLst>
          </p:cNvPr>
          <p:cNvPicPr>
            <a:picLocks noChangeAspect="1"/>
          </p:cNvPicPr>
          <p:nvPr/>
        </p:nvPicPr>
        <p:blipFill>
          <a:blip r:embed="rId3"/>
          <a:stretch>
            <a:fillRect/>
          </a:stretch>
        </p:blipFill>
        <p:spPr>
          <a:xfrm>
            <a:off x="1410729" y="5308211"/>
            <a:ext cx="8938055" cy="1549789"/>
          </a:xfrm>
          <a:prstGeom prst="rect">
            <a:avLst/>
          </a:prstGeom>
        </p:spPr>
      </p:pic>
    </p:spTree>
    <p:extLst>
      <p:ext uri="{BB962C8B-B14F-4D97-AF65-F5344CB8AC3E}">
        <p14:creationId xmlns:p14="http://schemas.microsoft.com/office/powerpoint/2010/main" val="172063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D48CF-E891-D668-2378-C9251D79619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794FED1-CF1A-99F7-C678-41B4F5965DC5}"/>
              </a:ext>
            </a:extLst>
          </p:cNvPr>
          <p:cNvSpPr txBox="1"/>
          <p:nvPr/>
        </p:nvSpPr>
        <p:spPr>
          <a:xfrm>
            <a:off x="74141" y="89250"/>
            <a:ext cx="8594125" cy="923330"/>
          </a:xfrm>
          <a:prstGeom prst="rect">
            <a:avLst/>
          </a:prstGeom>
          <a:noFill/>
        </p:spPr>
        <p:txBody>
          <a:bodyPr wrap="square" rtlCol="0">
            <a:spAutoFit/>
          </a:bodyPr>
          <a:lstStyle/>
          <a:p>
            <a:r>
              <a:rPr lang="zh-CN" altLang="en-US" sz="5400" dirty="0">
                <a:latin typeface="楷体" panose="02010609060101010101" pitchFamily="49" charset="-122"/>
                <a:ea typeface="楷体" panose="02010609060101010101" pitchFamily="49" charset="-122"/>
              </a:rPr>
              <a:t>数据结构</a:t>
            </a:r>
            <a:r>
              <a:rPr lang="en-US" altLang="zh-CN" sz="5400" dirty="0">
                <a:latin typeface="楷体" panose="02010609060101010101" pitchFamily="49" charset="-122"/>
                <a:ea typeface="楷体" panose="02010609060101010101" pitchFamily="49" charset="-122"/>
              </a:rPr>
              <a:t>---</a:t>
            </a:r>
            <a:r>
              <a:rPr lang="zh-CN" altLang="en-US" sz="5400" dirty="0">
                <a:latin typeface="楷体" panose="02010609060101010101" pitchFamily="49" charset="-122"/>
                <a:ea typeface="楷体" panose="02010609060101010101" pitchFamily="49" charset="-122"/>
              </a:rPr>
              <a:t>第</a:t>
            </a:r>
            <a:r>
              <a:rPr lang="en-US" altLang="zh-CN" sz="5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5400" dirty="0">
                <a:latin typeface="楷体" panose="02010609060101010101" pitchFamily="49" charset="-122"/>
                <a:ea typeface="楷体" panose="02010609060101010101" pitchFamily="49" charset="-122"/>
              </a:rPr>
              <a:t>章 线性表</a:t>
            </a:r>
          </a:p>
        </p:txBody>
      </p:sp>
      <p:pic>
        <p:nvPicPr>
          <p:cNvPr id="4" name="图片 3">
            <a:extLst>
              <a:ext uri="{FF2B5EF4-FFF2-40B4-BE49-F238E27FC236}">
                <a16:creationId xmlns:a16="http://schemas.microsoft.com/office/drawing/2014/main" id="{BD1A7928-B61A-404D-82B6-A8C58D079580}"/>
              </a:ext>
            </a:extLst>
          </p:cNvPr>
          <p:cNvPicPr>
            <a:picLocks noChangeAspect="1"/>
          </p:cNvPicPr>
          <p:nvPr/>
        </p:nvPicPr>
        <p:blipFill>
          <a:blip r:embed="rId2"/>
          <a:stretch>
            <a:fillRect/>
          </a:stretch>
        </p:blipFill>
        <p:spPr>
          <a:xfrm>
            <a:off x="760430" y="1142326"/>
            <a:ext cx="9860202" cy="5519662"/>
          </a:xfrm>
          <a:prstGeom prst="rect">
            <a:avLst/>
          </a:prstGeom>
        </p:spPr>
      </p:pic>
    </p:spTree>
    <p:extLst>
      <p:ext uri="{BB962C8B-B14F-4D97-AF65-F5344CB8AC3E}">
        <p14:creationId xmlns:p14="http://schemas.microsoft.com/office/powerpoint/2010/main" val="1806101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1445FE-8C33-748C-9616-2496343657AA}"/>
              </a:ext>
            </a:extLst>
          </p:cNvPr>
          <p:cNvPicPr>
            <a:picLocks noChangeAspect="1"/>
          </p:cNvPicPr>
          <p:nvPr/>
        </p:nvPicPr>
        <p:blipFill>
          <a:blip r:embed="rId2"/>
          <a:stretch>
            <a:fillRect/>
          </a:stretch>
        </p:blipFill>
        <p:spPr>
          <a:xfrm>
            <a:off x="393407" y="304639"/>
            <a:ext cx="11405186" cy="6248721"/>
          </a:xfrm>
          <a:prstGeom prst="rect">
            <a:avLst/>
          </a:prstGeom>
        </p:spPr>
      </p:pic>
    </p:spTree>
    <p:extLst>
      <p:ext uri="{BB962C8B-B14F-4D97-AF65-F5344CB8AC3E}">
        <p14:creationId xmlns:p14="http://schemas.microsoft.com/office/powerpoint/2010/main" val="247262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6117BD-1D58-DAFC-7E5F-6F185132755B}"/>
              </a:ext>
            </a:extLst>
          </p:cNvPr>
          <p:cNvPicPr>
            <a:picLocks noChangeAspect="1"/>
          </p:cNvPicPr>
          <p:nvPr/>
        </p:nvPicPr>
        <p:blipFill>
          <a:blip r:embed="rId2"/>
          <a:stretch>
            <a:fillRect/>
          </a:stretch>
        </p:blipFill>
        <p:spPr>
          <a:xfrm>
            <a:off x="628369" y="282413"/>
            <a:ext cx="10935262" cy="6293173"/>
          </a:xfrm>
          <a:prstGeom prst="rect">
            <a:avLst/>
          </a:prstGeom>
        </p:spPr>
      </p:pic>
    </p:spTree>
    <p:extLst>
      <p:ext uri="{BB962C8B-B14F-4D97-AF65-F5344CB8AC3E}">
        <p14:creationId xmlns:p14="http://schemas.microsoft.com/office/powerpoint/2010/main" val="53860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0970E0-7D57-2F49-FFF6-1D46BC8CF396}"/>
              </a:ext>
            </a:extLst>
          </p:cNvPr>
          <p:cNvPicPr>
            <a:picLocks noChangeAspect="1"/>
          </p:cNvPicPr>
          <p:nvPr/>
        </p:nvPicPr>
        <p:blipFill>
          <a:blip r:embed="rId2"/>
          <a:stretch>
            <a:fillRect/>
          </a:stretch>
        </p:blipFill>
        <p:spPr>
          <a:xfrm>
            <a:off x="2513476" y="201708"/>
            <a:ext cx="7004410" cy="1301817"/>
          </a:xfrm>
          <a:prstGeom prst="rect">
            <a:avLst/>
          </a:prstGeom>
        </p:spPr>
      </p:pic>
      <p:pic>
        <p:nvPicPr>
          <p:cNvPr id="6" name="图片 5">
            <a:extLst>
              <a:ext uri="{FF2B5EF4-FFF2-40B4-BE49-F238E27FC236}">
                <a16:creationId xmlns:a16="http://schemas.microsoft.com/office/drawing/2014/main" id="{9CA61CD3-7B23-A8A0-A428-9AC2C65ECDDD}"/>
              </a:ext>
            </a:extLst>
          </p:cNvPr>
          <p:cNvPicPr>
            <a:picLocks noChangeAspect="1"/>
          </p:cNvPicPr>
          <p:nvPr/>
        </p:nvPicPr>
        <p:blipFill>
          <a:blip r:embed="rId3"/>
          <a:stretch>
            <a:fillRect/>
          </a:stretch>
        </p:blipFill>
        <p:spPr>
          <a:xfrm>
            <a:off x="0" y="1693046"/>
            <a:ext cx="6281389" cy="4312337"/>
          </a:xfrm>
          <a:prstGeom prst="rect">
            <a:avLst/>
          </a:prstGeom>
        </p:spPr>
      </p:pic>
      <p:pic>
        <p:nvPicPr>
          <p:cNvPr id="8" name="图片 7">
            <a:extLst>
              <a:ext uri="{FF2B5EF4-FFF2-40B4-BE49-F238E27FC236}">
                <a16:creationId xmlns:a16="http://schemas.microsoft.com/office/drawing/2014/main" id="{CC2DCD39-7B77-009A-42AF-9665A1D46073}"/>
              </a:ext>
            </a:extLst>
          </p:cNvPr>
          <p:cNvPicPr>
            <a:picLocks noChangeAspect="1"/>
          </p:cNvPicPr>
          <p:nvPr/>
        </p:nvPicPr>
        <p:blipFill>
          <a:blip r:embed="rId4"/>
          <a:stretch>
            <a:fillRect/>
          </a:stretch>
        </p:blipFill>
        <p:spPr>
          <a:xfrm>
            <a:off x="6356723" y="2699953"/>
            <a:ext cx="5835277" cy="2668888"/>
          </a:xfrm>
          <a:prstGeom prst="rect">
            <a:avLst/>
          </a:prstGeom>
        </p:spPr>
      </p:pic>
    </p:spTree>
    <p:extLst>
      <p:ext uri="{BB962C8B-B14F-4D97-AF65-F5344CB8AC3E}">
        <p14:creationId xmlns:p14="http://schemas.microsoft.com/office/powerpoint/2010/main" val="89794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D7CEC-6E7A-888E-1D26-FE7ED954F0C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98707F5-B985-8BFC-EB03-83B304D25017}"/>
              </a:ext>
            </a:extLst>
          </p:cNvPr>
          <p:cNvPicPr>
            <a:picLocks noChangeAspect="1"/>
          </p:cNvPicPr>
          <p:nvPr/>
        </p:nvPicPr>
        <p:blipFill>
          <a:blip r:embed="rId2"/>
          <a:stretch>
            <a:fillRect/>
          </a:stretch>
        </p:blipFill>
        <p:spPr>
          <a:xfrm>
            <a:off x="75340" y="242920"/>
            <a:ext cx="6751768" cy="6458404"/>
          </a:xfrm>
          <a:prstGeom prst="rect">
            <a:avLst/>
          </a:prstGeom>
        </p:spPr>
      </p:pic>
      <p:pic>
        <p:nvPicPr>
          <p:cNvPr id="15" name="图片 14">
            <a:extLst>
              <a:ext uri="{FF2B5EF4-FFF2-40B4-BE49-F238E27FC236}">
                <a16:creationId xmlns:a16="http://schemas.microsoft.com/office/drawing/2014/main" id="{95C118A7-9306-BC56-CD05-96A918F1BEB4}"/>
              </a:ext>
            </a:extLst>
          </p:cNvPr>
          <p:cNvPicPr>
            <a:picLocks noChangeAspect="1"/>
          </p:cNvPicPr>
          <p:nvPr/>
        </p:nvPicPr>
        <p:blipFill>
          <a:blip r:embed="rId3"/>
          <a:srcRect r="23726"/>
          <a:stretch/>
        </p:blipFill>
        <p:spPr>
          <a:xfrm>
            <a:off x="6872187" y="860413"/>
            <a:ext cx="5201224" cy="5282514"/>
          </a:xfrm>
          <a:prstGeom prst="rect">
            <a:avLst/>
          </a:prstGeom>
        </p:spPr>
      </p:pic>
      <p:pic>
        <p:nvPicPr>
          <p:cNvPr id="17" name="图片 16">
            <a:extLst>
              <a:ext uri="{FF2B5EF4-FFF2-40B4-BE49-F238E27FC236}">
                <a16:creationId xmlns:a16="http://schemas.microsoft.com/office/drawing/2014/main" id="{1C1D85BD-0E78-E943-09BC-9E8BE1439644}"/>
              </a:ext>
            </a:extLst>
          </p:cNvPr>
          <p:cNvPicPr>
            <a:picLocks noChangeAspect="1"/>
          </p:cNvPicPr>
          <p:nvPr/>
        </p:nvPicPr>
        <p:blipFill>
          <a:blip r:embed="rId4"/>
          <a:stretch>
            <a:fillRect/>
          </a:stretch>
        </p:blipFill>
        <p:spPr>
          <a:xfrm>
            <a:off x="2947786" y="2622152"/>
            <a:ext cx="6185218" cy="2095608"/>
          </a:xfrm>
          <a:prstGeom prst="rect">
            <a:avLst/>
          </a:prstGeom>
        </p:spPr>
      </p:pic>
    </p:spTree>
    <p:extLst>
      <p:ext uri="{BB962C8B-B14F-4D97-AF65-F5344CB8AC3E}">
        <p14:creationId xmlns:p14="http://schemas.microsoft.com/office/powerpoint/2010/main" val="356391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14C47-85F6-B50B-3EFD-858999660DB9}"/>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25C0EC7D-9661-ECEC-D5BD-B19A773DD12A}"/>
              </a:ext>
            </a:extLst>
          </p:cNvPr>
          <p:cNvPicPr>
            <a:picLocks noChangeAspect="1"/>
          </p:cNvPicPr>
          <p:nvPr/>
        </p:nvPicPr>
        <p:blipFill>
          <a:blip r:embed="rId2"/>
          <a:stretch>
            <a:fillRect/>
          </a:stretch>
        </p:blipFill>
        <p:spPr>
          <a:xfrm>
            <a:off x="270427" y="127314"/>
            <a:ext cx="4286470" cy="1054154"/>
          </a:xfrm>
          <a:prstGeom prst="rect">
            <a:avLst/>
          </a:prstGeom>
        </p:spPr>
      </p:pic>
      <p:pic>
        <p:nvPicPr>
          <p:cNvPr id="7" name="图片 6">
            <a:extLst>
              <a:ext uri="{FF2B5EF4-FFF2-40B4-BE49-F238E27FC236}">
                <a16:creationId xmlns:a16="http://schemas.microsoft.com/office/drawing/2014/main" id="{AAC5C226-6A3C-CEE4-A25C-2ADDE139C9FC}"/>
              </a:ext>
            </a:extLst>
          </p:cNvPr>
          <p:cNvPicPr>
            <a:picLocks noChangeAspect="1"/>
          </p:cNvPicPr>
          <p:nvPr/>
        </p:nvPicPr>
        <p:blipFill>
          <a:blip r:embed="rId3"/>
          <a:stretch>
            <a:fillRect/>
          </a:stretch>
        </p:blipFill>
        <p:spPr>
          <a:xfrm>
            <a:off x="270427" y="1759782"/>
            <a:ext cx="3372023" cy="1054154"/>
          </a:xfrm>
          <a:prstGeom prst="rect">
            <a:avLst/>
          </a:prstGeom>
        </p:spPr>
      </p:pic>
      <p:pic>
        <p:nvPicPr>
          <p:cNvPr id="9" name="图片 8">
            <a:extLst>
              <a:ext uri="{FF2B5EF4-FFF2-40B4-BE49-F238E27FC236}">
                <a16:creationId xmlns:a16="http://schemas.microsoft.com/office/drawing/2014/main" id="{7066D3B6-3F8C-3F0D-1DEA-30755021A210}"/>
              </a:ext>
            </a:extLst>
          </p:cNvPr>
          <p:cNvPicPr>
            <a:picLocks noChangeAspect="1"/>
          </p:cNvPicPr>
          <p:nvPr/>
        </p:nvPicPr>
        <p:blipFill>
          <a:blip r:embed="rId4"/>
          <a:stretch>
            <a:fillRect/>
          </a:stretch>
        </p:blipFill>
        <p:spPr>
          <a:xfrm>
            <a:off x="270427" y="3348229"/>
            <a:ext cx="3403775" cy="1035103"/>
          </a:xfrm>
          <a:prstGeom prst="rect">
            <a:avLst/>
          </a:prstGeom>
        </p:spPr>
      </p:pic>
      <p:pic>
        <p:nvPicPr>
          <p:cNvPr id="11" name="图片 10">
            <a:extLst>
              <a:ext uri="{FF2B5EF4-FFF2-40B4-BE49-F238E27FC236}">
                <a16:creationId xmlns:a16="http://schemas.microsoft.com/office/drawing/2014/main" id="{12BE244E-62B1-73C0-CB19-143DA1D18A75}"/>
              </a:ext>
            </a:extLst>
          </p:cNvPr>
          <p:cNvPicPr>
            <a:picLocks noChangeAspect="1"/>
          </p:cNvPicPr>
          <p:nvPr/>
        </p:nvPicPr>
        <p:blipFill>
          <a:blip r:embed="rId5"/>
          <a:stretch>
            <a:fillRect/>
          </a:stretch>
        </p:blipFill>
        <p:spPr>
          <a:xfrm>
            <a:off x="270427" y="5065178"/>
            <a:ext cx="4706937" cy="1267482"/>
          </a:xfrm>
          <a:prstGeom prst="rect">
            <a:avLst/>
          </a:prstGeom>
        </p:spPr>
      </p:pic>
      <p:pic>
        <p:nvPicPr>
          <p:cNvPr id="3" name="图片 2">
            <a:extLst>
              <a:ext uri="{FF2B5EF4-FFF2-40B4-BE49-F238E27FC236}">
                <a16:creationId xmlns:a16="http://schemas.microsoft.com/office/drawing/2014/main" id="{481A4D73-D415-80B0-3794-657DA91667D9}"/>
              </a:ext>
            </a:extLst>
          </p:cNvPr>
          <p:cNvPicPr>
            <a:picLocks noChangeAspect="1"/>
          </p:cNvPicPr>
          <p:nvPr/>
        </p:nvPicPr>
        <p:blipFill>
          <a:blip r:embed="rId6"/>
          <a:stretch>
            <a:fillRect/>
          </a:stretch>
        </p:blipFill>
        <p:spPr>
          <a:xfrm>
            <a:off x="4915691" y="308298"/>
            <a:ext cx="3664138" cy="692186"/>
          </a:xfrm>
          <a:prstGeom prst="rect">
            <a:avLst/>
          </a:prstGeom>
        </p:spPr>
      </p:pic>
      <p:pic>
        <p:nvPicPr>
          <p:cNvPr id="10" name="图片 9">
            <a:extLst>
              <a:ext uri="{FF2B5EF4-FFF2-40B4-BE49-F238E27FC236}">
                <a16:creationId xmlns:a16="http://schemas.microsoft.com/office/drawing/2014/main" id="{DA0DA966-3AF5-C53D-1E38-784700AF7626}"/>
              </a:ext>
            </a:extLst>
          </p:cNvPr>
          <p:cNvPicPr>
            <a:picLocks noChangeAspect="1"/>
          </p:cNvPicPr>
          <p:nvPr/>
        </p:nvPicPr>
        <p:blipFill>
          <a:blip r:embed="rId7"/>
          <a:stretch>
            <a:fillRect/>
          </a:stretch>
        </p:blipFill>
        <p:spPr>
          <a:xfrm>
            <a:off x="4932167" y="1972518"/>
            <a:ext cx="3486329" cy="628682"/>
          </a:xfrm>
          <a:prstGeom prst="rect">
            <a:avLst/>
          </a:prstGeom>
        </p:spPr>
      </p:pic>
      <p:pic>
        <p:nvPicPr>
          <p:cNvPr id="14" name="图片 13">
            <a:extLst>
              <a:ext uri="{FF2B5EF4-FFF2-40B4-BE49-F238E27FC236}">
                <a16:creationId xmlns:a16="http://schemas.microsoft.com/office/drawing/2014/main" id="{32782E3A-C082-D93F-3F9F-7F498DD1C281}"/>
              </a:ext>
            </a:extLst>
          </p:cNvPr>
          <p:cNvPicPr>
            <a:picLocks noChangeAspect="1"/>
          </p:cNvPicPr>
          <p:nvPr/>
        </p:nvPicPr>
        <p:blipFill>
          <a:blip r:embed="rId8"/>
          <a:stretch>
            <a:fillRect/>
          </a:stretch>
        </p:blipFill>
        <p:spPr>
          <a:xfrm>
            <a:off x="4268659" y="3537899"/>
            <a:ext cx="4483330" cy="590580"/>
          </a:xfrm>
          <a:prstGeom prst="rect">
            <a:avLst/>
          </a:prstGeom>
        </p:spPr>
      </p:pic>
      <p:pic>
        <p:nvPicPr>
          <p:cNvPr id="16" name="图片 15">
            <a:extLst>
              <a:ext uri="{FF2B5EF4-FFF2-40B4-BE49-F238E27FC236}">
                <a16:creationId xmlns:a16="http://schemas.microsoft.com/office/drawing/2014/main" id="{23FAB609-65E9-CF3A-273C-38D86265FC16}"/>
              </a:ext>
            </a:extLst>
          </p:cNvPr>
          <p:cNvPicPr>
            <a:picLocks noChangeAspect="1"/>
          </p:cNvPicPr>
          <p:nvPr/>
        </p:nvPicPr>
        <p:blipFill>
          <a:blip r:embed="rId9"/>
          <a:stretch>
            <a:fillRect/>
          </a:stretch>
        </p:blipFill>
        <p:spPr>
          <a:xfrm>
            <a:off x="5357444" y="5431494"/>
            <a:ext cx="4953255" cy="768389"/>
          </a:xfrm>
          <a:prstGeom prst="rect">
            <a:avLst/>
          </a:prstGeom>
        </p:spPr>
      </p:pic>
    </p:spTree>
    <p:extLst>
      <p:ext uri="{BB962C8B-B14F-4D97-AF65-F5344CB8AC3E}">
        <p14:creationId xmlns:p14="http://schemas.microsoft.com/office/powerpoint/2010/main" val="2596450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E420B-393D-D0B9-BE48-F84A8A3D9275}"/>
            </a:ext>
          </a:extLst>
        </p:cNvPr>
        <p:cNvGrpSpPr/>
        <p:nvPr/>
      </p:nvGrpSpPr>
      <p:grpSpPr>
        <a:xfrm>
          <a:off x="0" y="0"/>
          <a:ext cx="0" cy="0"/>
          <a:chOff x="0" y="0"/>
          <a:chExt cx="0" cy="0"/>
        </a:xfrm>
      </p:grpSpPr>
      <p:pic>
        <p:nvPicPr>
          <p:cNvPr id="18" name="图片 17">
            <a:extLst>
              <a:ext uri="{FF2B5EF4-FFF2-40B4-BE49-F238E27FC236}">
                <a16:creationId xmlns:a16="http://schemas.microsoft.com/office/drawing/2014/main" id="{2FD89FF3-E181-907D-7F78-3A4D5A95F738}"/>
              </a:ext>
            </a:extLst>
          </p:cNvPr>
          <p:cNvPicPr>
            <a:picLocks noChangeAspect="1"/>
          </p:cNvPicPr>
          <p:nvPr/>
        </p:nvPicPr>
        <p:blipFill>
          <a:blip r:embed="rId2"/>
          <a:stretch>
            <a:fillRect/>
          </a:stretch>
        </p:blipFill>
        <p:spPr>
          <a:xfrm>
            <a:off x="5497599" y="1105384"/>
            <a:ext cx="4470630" cy="546128"/>
          </a:xfrm>
          <a:prstGeom prst="rect">
            <a:avLst/>
          </a:prstGeom>
        </p:spPr>
      </p:pic>
      <p:pic>
        <p:nvPicPr>
          <p:cNvPr id="2" name="图片 1">
            <a:extLst>
              <a:ext uri="{FF2B5EF4-FFF2-40B4-BE49-F238E27FC236}">
                <a16:creationId xmlns:a16="http://schemas.microsoft.com/office/drawing/2014/main" id="{3F3C98E2-E77D-FF1B-2286-D2F7070220EA}"/>
              </a:ext>
            </a:extLst>
          </p:cNvPr>
          <p:cNvPicPr>
            <a:picLocks noChangeAspect="1"/>
          </p:cNvPicPr>
          <p:nvPr/>
        </p:nvPicPr>
        <p:blipFill>
          <a:blip r:embed="rId3"/>
          <a:stretch>
            <a:fillRect/>
          </a:stretch>
        </p:blipFill>
        <p:spPr>
          <a:xfrm>
            <a:off x="242664" y="628655"/>
            <a:ext cx="4089610" cy="1333569"/>
          </a:xfrm>
          <a:prstGeom prst="rect">
            <a:avLst/>
          </a:prstGeom>
        </p:spPr>
      </p:pic>
      <p:pic>
        <p:nvPicPr>
          <p:cNvPr id="4" name="图片 3">
            <a:extLst>
              <a:ext uri="{FF2B5EF4-FFF2-40B4-BE49-F238E27FC236}">
                <a16:creationId xmlns:a16="http://schemas.microsoft.com/office/drawing/2014/main" id="{89CD0F66-B8E9-5339-03E3-EBBF9DF5FA55}"/>
              </a:ext>
            </a:extLst>
          </p:cNvPr>
          <p:cNvPicPr>
            <a:picLocks noChangeAspect="1"/>
          </p:cNvPicPr>
          <p:nvPr/>
        </p:nvPicPr>
        <p:blipFill>
          <a:blip r:embed="rId4"/>
          <a:stretch>
            <a:fillRect/>
          </a:stretch>
        </p:blipFill>
        <p:spPr>
          <a:xfrm>
            <a:off x="312517" y="2306038"/>
            <a:ext cx="7023461" cy="1308167"/>
          </a:xfrm>
          <a:prstGeom prst="rect">
            <a:avLst/>
          </a:prstGeom>
        </p:spPr>
      </p:pic>
      <p:pic>
        <p:nvPicPr>
          <p:cNvPr id="6" name="图片 5">
            <a:extLst>
              <a:ext uri="{FF2B5EF4-FFF2-40B4-BE49-F238E27FC236}">
                <a16:creationId xmlns:a16="http://schemas.microsoft.com/office/drawing/2014/main" id="{0D4E95C9-AB97-C7C4-68CA-CE0B6B808F0A}"/>
              </a:ext>
            </a:extLst>
          </p:cNvPr>
          <p:cNvPicPr>
            <a:picLocks noChangeAspect="1"/>
          </p:cNvPicPr>
          <p:nvPr/>
        </p:nvPicPr>
        <p:blipFill>
          <a:blip r:embed="rId5"/>
          <a:stretch>
            <a:fillRect/>
          </a:stretch>
        </p:blipFill>
        <p:spPr>
          <a:xfrm>
            <a:off x="6450948" y="3373789"/>
            <a:ext cx="5270771" cy="1168460"/>
          </a:xfrm>
          <a:prstGeom prst="rect">
            <a:avLst/>
          </a:prstGeom>
        </p:spPr>
      </p:pic>
      <p:pic>
        <p:nvPicPr>
          <p:cNvPr id="8" name="图片 7">
            <a:extLst>
              <a:ext uri="{FF2B5EF4-FFF2-40B4-BE49-F238E27FC236}">
                <a16:creationId xmlns:a16="http://schemas.microsoft.com/office/drawing/2014/main" id="{FE11549B-8796-DEC4-2947-E5498843CF07}"/>
              </a:ext>
            </a:extLst>
          </p:cNvPr>
          <p:cNvPicPr>
            <a:picLocks noChangeAspect="1"/>
          </p:cNvPicPr>
          <p:nvPr/>
        </p:nvPicPr>
        <p:blipFill>
          <a:blip r:embed="rId6"/>
          <a:stretch>
            <a:fillRect/>
          </a:stretch>
        </p:blipFill>
        <p:spPr>
          <a:xfrm>
            <a:off x="172810" y="4542691"/>
            <a:ext cx="7163168" cy="1587582"/>
          </a:xfrm>
          <a:prstGeom prst="rect">
            <a:avLst/>
          </a:prstGeom>
        </p:spPr>
      </p:pic>
      <p:pic>
        <p:nvPicPr>
          <p:cNvPr id="10" name="图片 9">
            <a:extLst>
              <a:ext uri="{FF2B5EF4-FFF2-40B4-BE49-F238E27FC236}">
                <a16:creationId xmlns:a16="http://schemas.microsoft.com/office/drawing/2014/main" id="{11EE875F-960C-0AEE-CA60-325C602DD8F6}"/>
              </a:ext>
            </a:extLst>
          </p:cNvPr>
          <p:cNvPicPr>
            <a:picLocks noChangeAspect="1"/>
          </p:cNvPicPr>
          <p:nvPr/>
        </p:nvPicPr>
        <p:blipFill>
          <a:blip r:embed="rId7"/>
          <a:stretch>
            <a:fillRect/>
          </a:stretch>
        </p:blipFill>
        <p:spPr>
          <a:xfrm>
            <a:off x="7379227" y="5128659"/>
            <a:ext cx="4588050" cy="571251"/>
          </a:xfrm>
          <a:prstGeom prst="rect">
            <a:avLst/>
          </a:prstGeom>
        </p:spPr>
      </p:pic>
      <p:sp>
        <p:nvSpPr>
          <p:cNvPr id="11" name="文本框 10">
            <a:extLst>
              <a:ext uri="{FF2B5EF4-FFF2-40B4-BE49-F238E27FC236}">
                <a16:creationId xmlns:a16="http://schemas.microsoft.com/office/drawing/2014/main" id="{8DC7EC0C-C5D9-6E85-9D58-D9567AF63A60}"/>
              </a:ext>
            </a:extLst>
          </p:cNvPr>
          <p:cNvSpPr txBox="1"/>
          <p:nvPr/>
        </p:nvSpPr>
        <p:spPr>
          <a:xfrm>
            <a:off x="722870" y="6316573"/>
            <a:ext cx="9674443" cy="400110"/>
          </a:xfrm>
          <a:prstGeom prst="rect">
            <a:avLst/>
          </a:prstGeom>
          <a:noFill/>
        </p:spPr>
        <p:txBody>
          <a:bodyPr wrap="none" rtlCol="0">
            <a:spAutoFit/>
          </a:bodyPr>
          <a:lstStyle/>
          <a:p>
            <a:r>
              <a:rPr lang="zh-CN" altLang="en-US" sz="2000" dirty="0">
                <a:solidFill>
                  <a:srgbClr val="00B0F0"/>
                </a:solidFill>
                <a:latin typeface="楷体" panose="02010609060101010101" pitchFamily="49" charset="-122"/>
                <a:ea typeface="楷体" panose="02010609060101010101" pitchFamily="49" charset="-122"/>
              </a:rPr>
              <a:t>先有个直观的感受（体感），后面再去学习会更有抓手，具体的细节后面均会涉及到</a:t>
            </a:r>
          </a:p>
        </p:txBody>
      </p:sp>
    </p:spTree>
    <p:extLst>
      <p:ext uri="{BB962C8B-B14F-4D97-AF65-F5344CB8AC3E}">
        <p14:creationId xmlns:p14="http://schemas.microsoft.com/office/powerpoint/2010/main" val="2041507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03B73-33D5-470A-F8BF-80158D904F77}"/>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A7090757-B2DC-B317-DD5F-BCAC08CEB181}"/>
              </a:ext>
            </a:extLst>
          </p:cNvPr>
          <p:cNvPicPr>
            <a:picLocks noChangeAspect="1"/>
          </p:cNvPicPr>
          <p:nvPr/>
        </p:nvPicPr>
        <p:blipFill>
          <a:blip r:embed="rId2"/>
          <a:stretch>
            <a:fillRect/>
          </a:stretch>
        </p:blipFill>
        <p:spPr>
          <a:xfrm>
            <a:off x="835133" y="1692794"/>
            <a:ext cx="9125419" cy="3200564"/>
          </a:xfrm>
          <a:prstGeom prst="rect">
            <a:avLst/>
          </a:prstGeom>
        </p:spPr>
      </p:pic>
      <p:sp>
        <p:nvSpPr>
          <p:cNvPr id="4" name="文本框 3">
            <a:extLst>
              <a:ext uri="{FF2B5EF4-FFF2-40B4-BE49-F238E27FC236}">
                <a16:creationId xmlns:a16="http://schemas.microsoft.com/office/drawing/2014/main" id="{2BE9FCEB-2DBA-4B15-AC89-1DD3A865C0DB}"/>
              </a:ext>
            </a:extLst>
          </p:cNvPr>
          <p:cNvSpPr txBox="1"/>
          <p:nvPr/>
        </p:nvSpPr>
        <p:spPr>
          <a:xfrm>
            <a:off x="265671" y="753762"/>
            <a:ext cx="7148384" cy="584775"/>
          </a:xfrm>
          <a:prstGeom prst="rect">
            <a:avLst/>
          </a:prstGeom>
          <a:noFill/>
        </p:spPr>
        <p:txBody>
          <a:bodyPr wrap="square" rtlCol="0">
            <a:spAutoFit/>
          </a:bodyPr>
          <a:lstStyle/>
          <a:p>
            <a:r>
              <a:rPr lang="zh-CN" altLang="en-US" sz="32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现在停下来，看一下课程的</a:t>
            </a:r>
            <a:r>
              <a:rPr lang="en-US" altLang="zh-CN" sz="32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Slides</a:t>
            </a:r>
            <a:endParaRPr lang="zh-CN" altLang="en-US" sz="32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17781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5D674-954F-6E16-4AEC-C5DAA5C5CFA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C48283D7-3AAA-4340-D852-0DFF8A76C082}"/>
              </a:ext>
            </a:extLst>
          </p:cNvPr>
          <p:cNvPicPr>
            <a:picLocks noChangeAspect="1"/>
          </p:cNvPicPr>
          <p:nvPr/>
        </p:nvPicPr>
        <p:blipFill>
          <a:blip r:embed="rId2"/>
          <a:stretch>
            <a:fillRect/>
          </a:stretch>
        </p:blipFill>
        <p:spPr>
          <a:xfrm>
            <a:off x="213468" y="309115"/>
            <a:ext cx="11765063" cy="6239770"/>
          </a:xfrm>
          <a:prstGeom prst="rect">
            <a:avLst/>
          </a:prstGeom>
        </p:spPr>
      </p:pic>
    </p:spTree>
    <p:extLst>
      <p:ext uri="{BB962C8B-B14F-4D97-AF65-F5344CB8AC3E}">
        <p14:creationId xmlns:p14="http://schemas.microsoft.com/office/powerpoint/2010/main" val="233391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4F7E2-1BE4-33FD-D2FF-520AE5881EE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15ABF585-118D-642F-4BF2-36963601E885}"/>
              </a:ext>
            </a:extLst>
          </p:cNvPr>
          <p:cNvPicPr>
            <a:picLocks noChangeAspect="1"/>
          </p:cNvPicPr>
          <p:nvPr/>
        </p:nvPicPr>
        <p:blipFill>
          <a:blip r:embed="rId2"/>
          <a:stretch>
            <a:fillRect/>
          </a:stretch>
        </p:blipFill>
        <p:spPr>
          <a:xfrm>
            <a:off x="3641783" y="241793"/>
            <a:ext cx="4438878" cy="850944"/>
          </a:xfrm>
          <a:prstGeom prst="rect">
            <a:avLst/>
          </a:prstGeom>
        </p:spPr>
      </p:pic>
      <p:pic>
        <p:nvPicPr>
          <p:cNvPr id="7" name="图片 6">
            <a:extLst>
              <a:ext uri="{FF2B5EF4-FFF2-40B4-BE49-F238E27FC236}">
                <a16:creationId xmlns:a16="http://schemas.microsoft.com/office/drawing/2014/main" id="{7538E3E1-BBEB-40B1-3B4D-37B60C3B48F3}"/>
              </a:ext>
            </a:extLst>
          </p:cNvPr>
          <p:cNvPicPr>
            <a:picLocks noChangeAspect="1"/>
          </p:cNvPicPr>
          <p:nvPr/>
        </p:nvPicPr>
        <p:blipFill>
          <a:blip r:embed="rId3"/>
          <a:stretch>
            <a:fillRect/>
          </a:stretch>
        </p:blipFill>
        <p:spPr>
          <a:xfrm>
            <a:off x="292257" y="2305584"/>
            <a:ext cx="2854783" cy="2586907"/>
          </a:xfrm>
          <a:prstGeom prst="rect">
            <a:avLst/>
          </a:prstGeom>
        </p:spPr>
      </p:pic>
      <p:pic>
        <p:nvPicPr>
          <p:cNvPr id="9" name="图片 8">
            <a:extLst>
              <a:ext uri="{FF2B5EF4-FFF2-40B4-BE49-F238E27FC236}">
                <a16:creationId xmlns:a16="http://schemas.microsoft.com/office/drawing/2014/main" id="{836424F4-4A10-F007-EBFE-5CEBDA76A372}"/>
              </a:ext>
            </a:extLst>
          </p:cNvPr>
          <p:cNvPicPr>
            <a:picLocks noChangeAspect="1"/>
          </p:cNvPicPr>
          <p:nvPr/>
        </p:nvPicPr>
        <p:blipFill>
          <a:blip r:embed="rId4"/>
          <a:stretch>
            <a:fillRect/>
          </a:stretch>
        </p:blipFill>
        <p:spPr>
          <a:xfrm>
            <a:off x="3467445" y="1198202"/>
            <a:ext cx="7004906" cy="2456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a:extLst>
              <a:ext uri="{FF2B5EF4-FFF2-40B4-BE49-F238E27FC236}">
                <a16:creationId xmlns:a16="http://schemas.microsoft.com/office/drawing/2014/main" id="{8B2A0F4D-94C9-A3EF-AF2D-EFF62CFDE60E}"/>
              </a:ext>
            </a:extLst>
          </p:cNvPr>
          <p:cNvPicPr>
            <a:picLocks noChangeAspect="1"/>
          </p:cNvPicPr>
          <p:nvPr/>
        </p:nvPicPr>
        <p:blipFill>
          <a:blip r:embed="rId5"/>
          <a:stretch>
            <a:fillRect/>
          </a:stretch>
        </p:blipFill>
        <p:spPr>
          <a:xfrm>
            <a:off x="3467445" y="3958563"/>
            <a:ext cx="6590955" cy="2657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6321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B27C0-B4C0-FD48-A91E-6D5C324DB8F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66E49D1-A8E6-1DE8-6C5B-56F62B89015E}"/>
              </a:ext>
            </a:extLst>
          </p:cNvPr>
          <p:cNvPicPr>
            <a:picLocks noChangeAspect="1"/>
          </p:cNvPicPr>
          <p:nvPr/>
        </p:nvPicPr>
        <p:blipFill>
          <a:blip r:embed="rId2"/>
          <a:stretch>
            <a:fillRect/>
          </a:stretch>
        </p:blipFill>
        <p:spPr>
          <a:xfrm>
            <a:off x="66440" y="54366"/>
            <a:ext cx="5680310" cy="2984035"/>
          </a:xfrm>
          <a:prstGeom prst="rect">
            <a:avLst/>
          </a:prstGeom>
        </p:spPr>
      </p:pic>
      <p:pic>
        <p:nvPicPr>
          <p:cNvPr id="5" name="图片 4">
            <a:extLst>
              <a:ext uri="{FF2B5EF4-FFF2-40B4-BE49-F238E27FC236}">
                <a16:creationId xmlns:a16="http://schemas.microsoft.com/office/drawing/2014/main" id="{E9328398-9ED1-FAD4-0A3D-42C3802BBA11}"/>
              </a:ext>
            </a:extLst>
          </p:cNvPr>
          <p:cNvPicPr>
            <a:picLocks noChangeAspect="1"/>
          </p:cNvPicPr>
          <p:nvPr/>
        </p:nvPicPr>
        <p:blipFill>
          <a:blip r:embed="rId3"/>
          <a:srcRect b="14989"/>
          <a:stretch/>
        </p:blipFill>
        <p:spPr>
          <a:xfrm>
            <a:off x="6035423" y="54365"/>
            <a:ext cx="5737477" cy="2984036"/>
          </a:xfrm>
          <a:prstGeom prst="rect">
            <a:avLst/>
          </a:prstGeom>
        </p:spPr>
      </p:pic>
      <p:pic>
        <p:nvPicPr>
          <p:cNvPr id="7" name="图片 6">
            <a:extLst>
              <a:ext uri="{FF2B5EF4-FFF2-40B4-BE49-F238E27FC236}">
                <a16:creationId xmlns:a16="http://schemas.microsoft.com/office/drawing/2014/main" id="{0FABD25B-D006-BA37-9D28-ECB9D404DCAD}"/>
              </a:ext>
            </a:extLst>
          </p:cNvPr>
          <p:cNvPicPr>
            <a:picLocks noChangeAspect="1"/>
          </p:cNvPicPr>
          <p:nvPr/>
        </p:nvPicPr>
        <p:blipFill>
          <a:blip r:embed="rId4"/>
          <a:stretch>
            <a:fillRect/>
          </a:stretch>
        </p:blipFill>
        <p:spPr>
          <a:xfrm>
            <a:off x="104222" y="3378051"/>
            <a:ext cx="5662306" cy="3083202"/>
          </a:xfrm>
          <a:prstGeom prst="rect">
            <a:avLst/>
          </a:prstGeom>
        </p:spPr>
      </p:pic>
      <p:pic>
        <p:nvPicPr>
          <p:cNvPr id="9" name="图片 8">
            <a:extLst>
              <a:ext uri="{FF2B5EF4-FFF2-40B4-BE49-F238E27FC236}">
                <a16:creationId xmlns:a16="http://schemas.microsoft.com/office/drawing/2014/main" id="{D015BEE5-C2EF-040B-3104-E512E1C65C68}"/>
              </a:ext>
            </a:extLst>
          </p:cNvPr>
          <p:cNvPicPr>
            <a:picLocks noChangeAspect="1"/>
          </p:cNvPicPr>
          <p:nvPr/>
        </p:nvPicPr>
        <p:blipFill>
          <a:blip r:embed="rId5"/>
          <a:stretch>
            <a:fillRect/>
          </a:stretch>
        </p:blipFill>
        <p:spPr>
          <a:xfrm>
            <a:off x="6035423" y="3378051"/>
            <a:ext cx="5851760" cy="3134149"/>
          </a:xfrm>
          <a:prstGeom prst="rect">
            <a:avLst/>
          </a:prstGeom>
        </p:spPr>
      </p:pic>
      <p:sp>
        <p:nvSpPr>
          <p:cNvPr id="10" name="文本框 9">
            <a:extLst>
              <a:ext uri="{FF2B5EF4-FFF2-40B4-BE49-F238E27FC236}">
                <a16:creationId xmlns:a16="http://schemas.microsoft.com/office/drawing/2014/main" id="{65F0B2BE-7E50-65BB-F679-59893722222B}"/>
              </a:ext>
            </a:extLst>
          </p:cNvPr>
          <p:cNvSpPr txBox="1"/>
          <p:nvPr/>
        </p:nvSpPr>
        <p:spPr>
          <a:xfrm>
            <a:off x="2935375" y="1546383"/>
            <a:ext cx="2913922" cy="738664"/>
          </a:xfrm>
          <a:prstGeom prst="rect">
            <a:avLst/>
          </a:prstGeom>
          <a:noFill/>
        </p:spPr>
        <p:txBody>
          <a:bodyPr wrap="square" rtlCol="0">
            <a:spAutoFit/>
          </a:bodyPr>
          <a:lstStyle/>
          <a:p>
            <a:r>
              <a:rPr lang="zh-CN" altLang="en-US" sz="1400" dirty="0">
                <a:solidFill>
                  <a:srgbClr val="00B0F0"/>
                </a:solidFill>
                <a:latin typeface="楷体" panose="02010609060101010101" pitchFamily="49" charset="-122"/>
                <a:ea typeface="楷体" panose="02010609060101010101" pitchFamily="49" charset="-122"/>
              </a:rPr>
              <a:t>分治算法是一种递归算法，其基本思想是将问题分解成多个较小的子问题，然后递归地解决子问题。</a:t>
            </a:r>
          </a:p>
        </p:txBody>
      </p:sp>
      <p:sp>
        <p:nvSpPr>
          <p:cNvPr id="12" name="文本框 11">
            <a:extLst>
              <a:ext uri="{FF2B5EF4-FFF2-40B4-BE49-F238E27FC236}">
                <a16:creationId xmlns:a16="http://schemas.microsoft.com/office/drawing/2014/main" id="{7FB67040-2EFA-9BE4-527A-7FD255631B78}"/>
              </a:ext>
            </a:extLst>
          </p:cNvPr>
          <p:cNvSpPr txBox="1"/>
          <p:nvPr/>
        </p:nvSpPr>
        <p:spPr>
          <a:xfrm>
            <a:off x="8593776" y="2458533"/>
            <a:ext cx="2811597" cy="307777"/>
          </a:xfrm>
          <a:prstGeom prst="rect">
            <a:avLst/>
          </a:prstGeom>
          <a:noFill/>
        </p:spPr>
        <p:txBody>
          <a:bodyPr wrap="square">
            <a:spAutoFit/>
          </a:bodyPr>
          <a:lstStyle/>
          <a:p>
            <a:r>
              <a:rPr lang="zh-CN" altLang="en-US" sz="1400" dirty="0">
                <a:solidFill>
                  <a:srgbClr val="00B0F0"/>
                </a:solidFill>
                <a:latin typeface="楷体" panose="02010609060101010101" pitchFamily="49" charset="-122"/>
                <a:ea typeface="楷体" panose="02010609060101010101" pitchFamily="49" charset="-122"/>
              </a:rPr>
              <a:t>将问题拆分为多个部分</a:t>
            </a:r>
          </a:p>
        </p:txBody>
      </p:sp>
      <p:sp>
        <p:nvSpPr>
          <p:cNvPr id="14" name="文本框 13">
            <a:extLst>
              <a:ext uri="{FF2B5EF4-FFF2-40B4-BE49-F238E27FC236}">
                <a16:creationId xmlns:a16="http://schemas.microsoft.com/office/drawing/2014/main" id="{41B6D9A2-1294-2AE0-4635-6EC22779AD5B}"/>
              </a:ext>
            </a:extLst>
          </p:cNvPr>
          <p:cNvSpPr txBox="1"/>
          <p:nvPr/>
        </p:nvSpPr>
        <p:spPr>
          <a:xfrm>
            <a:off x="3159699" y="5831662"/>
            <a:ext cx="1949450" cy="307777"/>
          </a:xfrm>
          <a:prstGeom prst="rect">
            <a:avLst/>
          </a:prstGeom>
          <a:noFill/>
        </p:spPr>
        <p:txBody>
          <a:bodyPr wrap="square">
            <a:spAutoFit/>
          </a:bodyPr>
          <a:lstStyle/>
          <a:p>
            <a:r>
              <a:rPr lang="zh-CN" altLang="en-US" sz="1400" dirty="0">
                <a:solidFill>
                  <a:srgbClr val="00B0F0"/>
                </a:solidFill>
                <a:latin typeface="楷体" panose="02010609060101010101" pitchFamily="49" charset="-122"/>
                <a:ea typeface="楷体" panose="02010609060101010101" pitchFamily="49" charset="-122"/>
              </a:rPr>
              <a:t>递归求解子问题</a:t>
            </a:r>
          </a:p>
        </p:txBody>
      </p:sp>
      <p:sp>
        <p:nvSpPr>
          <p:cNvPr id="16" name="文本框 15">
            <a:extLst>
              <a:ext uri="{FF2B5EF4-FFF2-40B4-BE49-F238E27FC236}">
                <a16:creationId xmlns:a16="http://schemas.microsoft.com/office/drawing/2014/main" id="{17897B81-9126-DAC6-9FD8-5BFF000A04FD}"/>
              </a:ext>
            </a:extLst>
          </p:cNvPr>
          <p:cNvSpPr txBox="1"/>
          <p:nvPr/>
        </p:nvSpPr>
        <p:spPr>
          <a:xfrm>
            <a:off x="6096000" y="5570052"/>
            <a:ext cx="2419350" cy="523220"/>
          </a:xfrm>
          <a:prstGeom prst="rect">
            <a:avLst/>
          </a:prstGeom>
          <a:noFill/>
        </p:spPr>
        <p:txBody>
          <a:bodyPr wrap="square">
            <a:spAutoFit/>
          </a:bodyPr>
          <a:lstStyle/>
          <a:p>
            <a:r>
              <a:rPr lang="zh-CN" altLang="en-US" sz="1400" dirty="0">
                <a:solidFill>
                  <a:srgbClr val="00B0F0"/>
                </a:solidFill>
                <a:latin typeface="楷体" panose="02010609060101010101" pitchFamily="49" charset="-122"/>
                <a:ea typeface="楷体" panose="02010609060101010101" pitchFamily="49" charset="-122"/>
              </a:rPr>
              <a:t>将子问题的解合并，</a:t>
            </a:r>
            <a:endParaRPr lang="en-US" altLang="zh-CN" sz="1400" dirty="0">
              <a:solidFill>
                <a:srgbClr val="00B0F0"/>
              </a:solidFill>
              <a:latin typeface="楷体" panose="02010609060101010101" pitchFamily="49" charset="-122"/>
              <a:ea typeface="楷体" panose="02010609060101010101" pitchFamily="49" charset="-122"/>
            </a:endParaRPr>
          </a:p>
          <a:p>
            <a:r>
              <a:rPr lang="zh-CN" altLang="en-US" sz="1400" dirty="0">
                <a:solidFill>
                  <a:srgbClr val="00B0F0"/>
                </a:solidFill>
                <a:latin typeface="楷体" panose="02010609060101010101" pitchFamily="49" charset="-122"/>
                <a:ea typeface="楷体" panose="02010609060101010101" pitchFamily="49" charset="-122"/>
              </a:rPr>
              <a:t>从而得到整个问题的解</a:t>
            </a:r>
          </a:p>
        </p:txBody>
      </p:sp>
    </p:spTree>
    <p:extLst>
      <p:ext uri="{BB962C8B-B14F-4D97-AF65-F5344CB8AC3E}">
        <p14:creationId xmlns:p14="http://schemas.microsoft.com/office/powerpoint/2010/main" val="3804791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F32AC-1E87-077E-B644-B5C2F41D2A6A}"/>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E966D97-C488-D378-8A24-047E0B9EBA84}"/>
              </a:ext>
            </a:extLst>
          </p:cNvPr>
          <p:cNvPicPr>
            <a:picLocks noChangeAspect="1"/>
          </p:cNvPicPr>
          <p:nvPr/>
        </p:nvPicPr>
        <p:blipFill>
          <a:blip r:embed="rId2"/>
          <a:srcRect b="85916"/>
          <a:stretch/>
        </p:blipFill>
        <p:spPr>
          <a:xfrm>
            <a:off x="78437" y="86497"/>
            <a:ext cx="9798554" cy="605481"/>
          </a:xfrm>
          <a:prstGeom prst="rect">
            <a:avLst/>
          </a:prstGeom>
        </p:spPr>
      </p:pic>
      <p:pic>
        <p:nvPicPr>
          <p:cNvPr id="5" name="图片 4">
            <a:extLst>
              <a:ext uri="{FF2B5EF4-FFF2-40B4-BE49-F238E27FC236}">
                <a16:creationId xmlns:a16="http://schemas.microsoft.com/office/drawing/2014/main" id="{CDDBD83E-BDEB-546F-9360-3C3A956B978A}"/>
              </a:ext>
            </a:extLst>
          </p:cNvPr>
          <p:cNvPicPr>
            <a:picLocks noChangeAspect="1"/>
          </p:cNvPicPr>
          <p:nvPr/>
        </p:nvPicPr>
        <p:blipFill>
          <a:blip r:embed="rId3"/>
          <a:stretch>
            <a:fillRect/>
          </a:stretch>
        </p:blipFill>
        <p:spPr>
          <a:xfrm>
            <a:off x="78437" y="691979"/>
            <a:ext cx="7741048" cy="1861590"/>
          </a:xfrm>
          <a:prstGeom prst="rect">
            <a:avLst/>
          </a:prstGeom>
        </p:spPr>
      </p:pic>
      <p:sp>
        <p:nvSpPr>
          <p:cNvPr id="6" name="文本框 5">
            <a:extLst>
              <a:ext uri="{FF2B5EF4-FFF2-40B4-BE49-F238E27FC236}">
                <a16:creationId xmlns:a16="http://schemas.microsoft.com/office/drawing/2014/main" id="{D5F16E0F-5770-C757-E3CA-144C67F2D231}"/>
              </a:ext>
            </a:extLst>
          </p:cNvPr>
          <p:cNvSpPr txBox="1"/>
          <p:nvPr/>
        </p:nvSpPr>
        <p:spPr>
          <a:xfrm>
            <a:off x="5650874" y="1230129"/>
            <a:ext cx="5328104" cy="1323439"/>
          </a:xfrm>
          <a:prstGeom prst="rect">
            <a:avLst/>
          </a:prstGeom>
          <a:noFill/>
        </p:spPr>
        <p:txBody>
          <a:bodyPr wrap="square" rtlCol="0">
            <a:spAutoFit/>
          </a:bodyPr>
          <a:lstStyle/>
          <a:p>
            <a:r>
              <a:rPr lang="zh-CN" altLang="en-US" sz="1600" dirty="0">
                <a:solidFill>
                  <a:srgbClr val="00B0F0"/>
                </a:solidFill>
              </a:rPr>
              <a:t>建议从字典的中间开始查找，然后根据字母的顺序选择向左还是向右查找。</a:t>
            </a:r>
            <a:endParaRPr lang="en-US" altLang="zh-CN" sz="1600" dirty="0">
              <a:solidFill>
                <a:srgbClr val="00B0F0"/>
              </a:solidFill>
            </a:endParaRPr>
          </a:p>
          <a:p>
            <a:r>
              <a:rPr lang="zh-CN" altLang="en-US" sz="1600" dirty="0">
                <a:solidFill>
                  <a:srgbClr val="00B0F0"/>
                </a:solidFill>
              </a:rPr>
              <a:t>这就是 二分查找 的核心思路：每次将查找范围缩小一半。</a:t>
            </a:r>
            <a:br>
              <a:rPr lang="en-US" altLang="zh-CN" sz="1600" dirty="0">
                <a:solidFill>
                  <a:srgbClr val="00B0F0"/>
                </a:solidFill>
              </a:rPr>
            </a:br>
            <a:r>
              <a:rPr lang="zh-CN" altLang="en-US" sz="1600" dirty="0">
                <a:solidFill>
                  <a:srgbClr val="00B0F0"/>
                </a:solidFill>
              </a:rPr>
              <a:t>分治法通过每次将问题划分成较小的子问题，解决这些子问题后合并结果，得到最终解。</a:t>
            </a:r>
          </a:p>
        </p:txBody>
      </p:sp>
      <p:pic>
        <p:nvPicPr>
          <p:cNvPr id="10" name="图片 9">
            <a:extLst>
              <a:ext uri="{FF2B5EF4-FFF2-40B4-BE49-F238E27FC236}">
                <a16:creationId xmlns:a16="http://schemas.microsoft.com/office/drawing/2014/main" id="{12E2B69D-5F54-A374-262E-AEA94CBCD226}"/>
              </a:ext>
            </a:extLst>
          </p:cNvPr>
          <p:cNvPicPr>
            <a:picLocks noChangeAspect="1"/>
          </p:cNvPicPr>
          <p:nvPr/>
        </p:nvPicPr>
        <p:blipFill>
          <a:blip r:embed="rId4"/>
          <a:srcRect t="12807"/>
          <a:stretch/>
        </p:blipFill>
        <p:spPr>
          <a:xfrm>
            <a:off x="1845453" y="2615092"/>
            <a:ext cx="5294870" cy="4242908"/>
          </a:xfrm>
          <a:prstGeom prst="rect">
            <a:avLst/>
          </a:prstGeom>
        </p:spPr>
      </p:pic>
      <p:sp>
        <p:nvSpPr>
          <p:cNvPr id="11" name="文本框 10">
            <a:extLst>
              <a:ext uri="{FF2B5EF4-FFF2-40B4-BE49-F238E27FC236}">
                <a16:creationId xmlns:a16="http://schemas.microsoft.com/office/drawing/2014/main" id="{1A33CCF5-528B-8AA0-C4F4-C59737CA8A65}"/>
              </a:ext>
            </a:extLst>
          </p:cNvPr>
          <p:cNvSpPr txBox="1"/>
          <p:nvPr/>
        </p:nvSpPr>
        <p:spPr>
          <a:xfrm>
            <a:off x="7494373" y="5560541"/>
            <a:ext cx="4185761" cy="461665"/>
          </a:xfrm>
          <a:prstGeom prst="rect">
            <a:avLst/>
          </a:prstGeom>
          <a:noFill/>
        </p:spPr>
        <p:txBody>
          <a:bodyPr wrap="none" rtlCol="0">
            <a:spAutoFit/>
          </a:bodyPr>
          <a:lstStyle/>
          <a:p>
            <a:r>
              <a:rPr lang="zh-CN" altLang="en-US" sz="2400" dirty="0">
                <a:solidFill>
                  <a:srgbClr val="00B0F0"/>
                </a:solidFill>
                <a:latin typeface="楷体" panose="02010609060101010101" pitchFamily="49" charset="-122"/>
                <a:ea typeface="楷体" panose="02010609060101010101" pitchFamily="49" charset="-122"/>
              </a:rPr>
              <a:t>下面先讲递推，然后再看递归</a:t>
            </a:r>
          </a:p>
        </p:txBody>
      </p:sp>
    </p:spTree>
    <p:extLst>
      <p:ext uri="{BB962C8B-B14F-4D97-AF65-F5344CB8AC3E}">
        <p14:creationId xmlns:p14="http://schemas.microsoft.com/office/powerpoint/2010/main" val="1603617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4777-4E34-F1EE-0CFB-786FA98A453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6674711-6D85-CD19-0B85-C193238B9C7F}"/>
              </a:ext>
            </a:extLst>
          </p:cNvPr>
          <p:cNvPicPr>
            <a:picLocks noChangeAspect="1"/>
          </p:cNvPicPr>
          <p:nvPr/>
        </p:nvPicPr>
        <p:blipFill>
          <a:blip r:embed="rId2"/>
          <a:stretch>
            <a:fillRect/>
          </a:stretch>
        </p:blipFill>
        <p:spPr>
          <a:xfrm>
            <a:off x="145744" y="572980"/>
            <a:ext cx="11900512" cy="5823249"/>
          </a:xfrm>
          <a:prstGeom prst="rect">
            <a:avLst/>
          </a:prstGeom>
        </p:spPr>
      </p:pic>
      <p:pic>
        <p:nvPicPr>
          <p:cNvPr id="5" name="图片 4">
            <a:extLst>
              <a:ext uri="{FF2B5EF4-FFF2-40B4-BE49-F238E27FC236}">
                <a16:creationId xmlns:a16="http://schemas.microsoft.com/office/drawing/2014/main" id="{5240AF7B-2392-F681-2D8F-8124B2749588}"/>
              </a:ext>
            </a:extLst>
          </p:cNvPr>
          <p:cNvPicPr>
            <a:picLocks noChangeAspect="1"/>
          </p:cNvPicPr>
          <p:nvPr/>
        </p:nvPicPr>
        <p:blipFill>
          <a:blip r:embed="rId3"/>
          <a:srcRect t="18442" r="71360" b="11179"/>
          <a:stretch/>
        </p:blipFill>
        <p:spPr>
          <a:xfrm>
            <a:off x="10206300" y="1983260"/>
            <a:ext cx="1839956" cy="2339503"/>
          </a:xfrm>
          <a:prstGeom prst="rect">
            <a:avLst/>
          </a:prstGeom>
        </p:spPr>
      </p:pic>
    </p:spTree>
    <p:extLst>
      <p:ext uri="{BB962C8B-B14F-4D97-AF65-F5344CB8AC3E}">
        <p14:creationId xmlns:p14="http://schemas.microsoft.com/office/powerpoint/2010/main" val="3718789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E01E9-0330-C2E0-F914-B2FB2DEC85A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88F34FD-1FDE-B362-2D3D-D59ECC1DEC4E}"/>
              </a:ext>
            </a:extLst>
          </p:cNvPr>
          <p:cNvPicPr>
            <a:picLocks noChangeAspect="1"/>
          </p:cNvPicPr>
          <p:nvPr/>
        </p:nvPicPr>
        <p:blipFill>
          <a:blip r:embed="rId2"/>
          <a:stretch>
            <a:fillRect/>
          </a:stretch>
        </p:blipFill>
        <p:spPr>
          <a:xfrm>
            <a:off x="537519" y="131372"/>
            <a:ext cx="9724768" cy="6595255"/>
          </a:xfrm>
          <a:prstGeom prst="rect">
            <a:avLst/>
          </a:prstGeom>
        </p:spPr>
      </p:pic>
      <p:sp>
        <p:nvSpPr>
          <p:cNvPr id="4" name="文本框 3">
            <a:extLst>
              <a:ext uri="{FF2B5EF4-FFF2-40B4-BE49-F238E27FC236}">
                <a16:creationId xmlns:a16="http://schemas.microsoft.com/office/drawing/2014/main" id="{EEE5F2D4-3B17-C19F-4D58-7D1F5E2E5C7B}"/>
              </a:ext>
            </a:extLst>
          </p:cNvPr>
          <p:cNvSpPr txBox="1"/>
          <p:nvPr/>
        </p:nvSpPr>
        <p:spPr>
          <a:xfrm>
            <a:off x="10429103" y="951470"/>
            <a:ext cx="654908" cy="369332"/>
          </a:xfrm>
          <a:prstGeom prst="rect">
            <a:avLst/>
          </a:prstGeom>
          <a:noFill/>
        </p:spPr>
        <p:txBody>
          <a:bodyPr wrap="square" rtlCol="0">
            <a:spAutoFit/>
          </a:bodyPr>
          <a:lstStyle/>
          <a:p>
            <a:r>
              <a:rPr lang="en-US" altLang="zh-CN" dirty="0">
                <a:solidFill>
                  <a:srgbClr val="00B0F0"/>
                </a:solidFill>
              </a:rPr>
              <a:t>f(0,6)</a:t>
            </a:r>
            <a:endParaRPr lang="zh-CN" altLang="en-US" dirty="0">
              <a:solidFill>
                <a:srgbClr val="00B0F0"/>
              </a:solidFill>
            </a:endParaRPr>
          </a:p>
        </p:txBody>
      </p:sp>
      <p:sp>
        <p:nvSpPr>
          <p:cNvPr id="5" name="文本框 4">
            <a:extLst>
              <a:ext uri="{FF2B5EF4-FFF2-40B4-BE49-F238E27FC236}">
                <a16:creationId xmlns:a16="http://schemas.microsoft.com/office/drawing/2014/main" id="{24B30646-E411-7096-7B53-07917D575EB1}"/>
              </a:ext>
            </a:extLst>
          </p:cNvPr>
          <p:cNvSpPr txBox="1"/>
          <p:nvPr/>
        </p:nvSpPr>
        <p:spPr>
          <a:xfrm>
            <a:off x="10429103" y="1517821"/>
            <a:ext cx="654908" cy="369332"/>
          </a:xfrm>
          <a:prstGeom prst="rect">
            <a:avLst/>
          </a:prstGeom>
          <a:noFill/>
        </p:spPr>
        <p:txBody>
          <a:bodyPr wrap="square" rtlCol="0">
            <a:spAutoFit/>
          </a:bodyPr>
          <a:lstStyle/>
          <a:p>
            <a:r>
              <a:rPr lang="en-US" altLang="zh-CN" dirty="0">
                <a:solidFill>
                  <a:srgbClr val="00B0F0"/>
                </a:solidFill>
              </a:rPr>
              <a:t>f(0,2)</a:t>
            </a:r>
            <a:endParaRPr lang="zh-CN" altLang="en-US" dirty="0">
              <a:solidFill>
                <a:srgbClr val="00B0F0"/>
              </a:solidFill>
            </a:endParaRPr>
          </a:p>
        </p:txBody>
      </p:sp>
      <p:sp>
        <p:nvSpPr>
          <p:cNvPr id="6" name="文本框 5">
            <a:extLst>
              <a:ext uri="{FF2B5EF4-FFF2-40B4-BE49-F238E27FC236}">
                <a16:creationId xmlns:a16="http://schemas.microsoft.com/office/drawing/2014/main" id="{2D8A5235-3203-4665-7042-E81A1DAC02FE}"/>
              </a:ext>
            </a:extLst>
          </p:cNvPr>
          <p:cNvSpPr txBox="1"/>
          <p:nvPr/>
        </p:nvSpPr>
        <p:spPr>
          <a:xfrm>
            <a:off x="10429103" y="2084172"/>
            <a:ext cx="654908" cy="369332"/>
          </a:xfrm>
          <a:prstGeom prst="rect">
            <a:avLst/>
          </a:prstGeom>
          <a:noFill/>
        </p:spPr>
        <p:txBody>
          <a:bodyPr wrap="square" rtlCol="0">
            <a:spAutoFit/>
          </a:bodyPr>
          <a:lstStyle/>
          <a:p>
            <a:r>
              <a:rPr lang="en-US" altLang="zh-CN" dirty="0">
                <a:solidFill>
                  <a:srgbClr val="00B0F0"/>
                </a:solidFill>
              </a:rPr>
              <a:t>f(2,2)</a:t>
            </a:r>
            <a:endParaRPr lang="zh-CN" altLang="en-US" dirty="0">
              <a:solidFill>
                <a:srgbClr val="00B0F0"/>
              </a:solidFill>
            </a:endParaRPr>
          </a:p>
        </p:txBody>
      </p:sp>
      <p:sp>
        <p:nvSpPr>
          <p:cNvPr id="7" name="文本框 6">
            <a:extLst>
              <a:ext uri="{FF2B5EF4-FFF2-40B4-BE49-F238E27FC236}">
                <a16:creationId xmlns:a16="http://schemas.microsoft.com/office/drawing/2014/main" id="{39DA34B7-AB7D-136F-8F51-A3ABA852CE84}"/>
              </a:ext>
            </a:extLst>
          </p:cNvPr>
          <p:cNvSpPr txBox="1"/>
          <p:nvPr/>
        </p:nvSpPr>
        <p:spPr>
          <a:xfrm>
            <a:off x="10429103" y="3719383"/>
            <a:ext cx="654908" cy="369332"/>
          </a:xfrm>
          <a:prstGeom prst="rect">
            <a:avLst/>
          </a:prstGeom>
          <a:noFill/>
        </p:spPr>
        <p:txBody>
          <a:bodyPr wrap="square" rtlCol="0">
            <a:spAutoFit/>
          </a:bodyPr>
          <a:lstStyle/>
          <a:p>
            <a:r>
              <a:rPr lang="en-US" altLang="zh-CN" dirty="0">
                <a:solidFill>
                  <a:srgbClr val="00B0F0"/>
                </a:solidFill>
              </a:rPr>
              <a:t>f(0,6)</a:t>
            </a:r>
            <a:endParaRPr lang="zh-CN" altLang="en-US" dirty="0">
              <a:solidFill>
                <a:srgbClr val="00B0F0"/>
              </a:solidFill>
            </a:endParaRPr>
          </a:p>
        </p:txBody>
      </p:sp>
      <p:sp>
        <p:nvSpPr>
          <p:cNvPr id="8" name="文本框 7">
            <a:extLst>
              <a:ext uri="{FF2B5EF4-FFF2-40B4-BE49-F238E27FC236}">
                <a16:creationId xmlns:a16="http://schemas.microsoft.com/office/drawing/2014/main" id="{9C5360AB-152C-48CC-C21F-E19A6F25E6D6}"/>
              </a:ext>
            </a:extLst>
          </p:cNvPr>
          <p:cNvSpPr txBox="1"/>
          <p:nvPr/>
        </p:nvSpPr>
        <p:spPr>
          <a:xfrm>
            <a:off x="10429103" y="4404497"/>
            <a:ext cx="654908" cy="369332"/>
          </a:xfrm>
          <a:prstGeom prst="rect">
            <a:avLst/>
          </a:prstGeom>
          <a:noFill/>
        </p:spPr>
        <p:txBody>
          <a:bodyPr wrap="square" rtlCol="0">
            <a:spAutoFit/>
          </a:bodyPr>
          <a:lstStyle/>
          <a:p>
            <a:r>
              <a:rPr lang="en-US" altLang="zh-CN" dirty="0">
                <a:solidFill>
                  <a:srgbClr val="00B0F0"/>
                </a:solidFill>
              </a:rPr>
              <a:t>f(4,6)</a:t>
            </a:r>
            <a:endParaRPr lang="zh-CN" altLang="en-US" dirty="0">
              <a:solidFill>
                <a:srgbClr val="00B0F0"/>
              </a:solidFill>
            </a:endParaRPr>
          </a:p>
        </p:txBody>
      </p:sp>
      <p:sp>
        <p:nvSpPr>
          <p:cNvPr id="9" name="文本框 8">
            <a:extLst>
              <a:ext uri="{FF2B5EF4-FFF2-40B4-BE49-F238E27FC236}">
                <a16:creationId xmlns:a16="http://schemas.microsoft.com/office/drawing/2014/main" id="{5F9A47CB-1F81-6B73-15CC-DCF5B27A8E08}"/>
              </a:ext>
            </a:extLst>
          </p:cNvPr>
          <p:cNvSpPr txBox="1"/>
          <p:nvPr/>
        </p:nvSpPr>
        <p:spPr>
          <a:xfrm>
            <a:off x="10429103" y="4985262"/>
            <a:ext cx="654908" cy="369332"/>
          </a:xfrm>
          <a:prstGeom prst="rect">
            <a:avLst/>
          </a:prstGeom>
          <a:noFill/>
        </p:spPr>
        <p:txBody>
          <a:bodyPr wrap="square" rtlCol="0">
            <a:spAutoFit/>
          </a:bodyPr>
          <a:lstStyle/>
          <a:p>
            <a:r>
              <a:rPr lang="en-US" altLang="zh-CN" dirty="0">
                <a:solidFill>
                  <a:srgbClr val="00B0F0"/>
                </a:solidFill>
              </a:rPr>
              <a:t>f(4,4)</a:t>
            </a:r>
            <a:endParaRPr lang="zh-CN" altLang="en-US" dirty="0">
              <a:solidFill>
                <a:srgbClr val="00B0F0"/>
              </a:solidFill>
            </a:endParaRPr>
          </a:p>
        </p:txBody>
      </p:sp>
      <p:sp>
        <p:nvSpPr>
          <p:cNvPr id="10" name="文本框 9">
            <a:extLst>
              <a:ext uri="{FF2B5EF4-FFF2-40B4-BE49-F238E27FC236}">
                <a16:creationId xmlns:a16="http://schemas.microsoft.com/office/drawing/2014/main" id="{50E76ACE-AFA2-2E0B-7FB5-1A8324DCC858}"/>
              </a:ext>
            </a:extLst>
          </p:cNvPr>
          <p:cNvSpPr txBox="1"/>
          <p:nvPr/>
        </p:nvSpPr>
        <p:spPr>
          <a:xfrm>
            <a:off x="10429103" y="6013622"/>
            <a:ext cx="654908" cy="369332"/>
          </a:xfrm>
          <a:prstGeom prst="rect">
            <a:avLst/>
          </a:prstGeom>
          <a:noFill/>
        </p:spPr>
        <p:txBody>
          <a:bodyPr wrap="square" rtlCol="0">
            <a:spAutoFit/>
          </a:bodyPr>
          <a:lstStyle/>
          <a:p>
            <a:r>
              <a:rPr lang="en-US" altLang="zh-CN" dirty="0">
                <a:solidFill>
                  <a:srgbClr val="00B0F0"/>
                </a:solidFill>
              </a:rPr>
              <a:t>f(4,5)</a:t>
            </a:r>
            <a:endParaRPr lang="zh-CN" altLang="en-US" dirty="0">
              <a:solidFill>
                <a:srgbClr val="00B0F0"/>
              </a:solidFill>
            </a:endParaRPr>
          </a:p>
        </p:txBody>
      </p:sp>
    </p:spTree>
    <p:extLst>
      <p:ext uri="{BB962C8B-B14F-4D97-AF65-F5344CB8AC3E}">
        <p14:creationId xmlns:p14="http://schemas.microsoft.com/office/powerpoint/2010/main" val="3020844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98C4-A675-B008-D3E1-7EA82ECDEF8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8B52085-F405-2ED3-DF2B-E4E3EE45D646}"/>
              </a:ext>
            </a:extLst>
          </p:cNvPr>
          <p:cNvPicPr>
            <a:picLocks noChangeAspect="1"/>
          </p:cNvPicPr>
          <p:nvPr/>
        </p:nvPicPr>
        <p:blipFill>
          <a:blip r:embed="rId2"/>
          <a:stretch>
            <a:fillRect/>
          </a:stretch>
        </p:blipFill>
        <p:spPr>
          <a:xfrm>
            <a:off x="45806" y="355374"/>
            <a:ext cx="7815453" cy="5761220"/>
          </a:xfrm>
          <a:prstGeom prst="rect">
            <a:avLst/>
          </a:prstGeom>
        </p:spPr>
      </p:pic>
      <p:pic>
        <p:nvPicPr>
          <p:cNvPr id="5" name="图片 4">
            <a:extLst>
              <a:ext uri="{FF2B5EF4-FFF2-40B4-BE49-F238E27FC236}">
                <a16:creationId xmlns:a16="http://schemas.microsoft.com/office/drawing/2014/main" id="{B018B784-D440-7375-CCF3-4504D334F76F}"/>
              </a:ext>
            </a:extLst>
          </p:cNvPr>
          <p:cNvPicPr>
            <a:picLocks noChangeAspect="1"/>
          </p:cNvPicPr>
          <p:nvPr/>
        </p:nvPicPr>
        <p:blipFill>
          <a:blip r:embed="rId3"/>
          <a:stretch>
            <a:fillRect/>
          </a:stretch>
        </p:blipFill>
        <p:spPr>
          <a:xfrm>
            <a:off x="6162640" y="355374"/>
            <a:ext cx="5865098" cy="5761220"/>
          </a:xfrm>
          <a:prstGeom prst="rect">
            <a:avLst/>
          </a:prstGeom>
        </p:spPr>
      </p:pic>
    </p:spTree>
    <p:extLst>
      <p:ext uri="{BB962C8B-B14F-4D97-AF65-F5344CB8AC3E}">
        <p14:creationId xmlns:p14="http://schemas.microsoft.com/office/powerpoint/2010/main" val="769458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0FB7A-5175-3389-BD8A-882E71EFCE4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B057BCD-691E-4D8D-41B0-35DAE4383D99}"/>
              </a:ext>
            </a:extLst>
          </p:cNvPr>
          <p:cNvPicPr>
            <a:picLocks noChangeAspect="1"/>
          </p:cNvPicPr>
          <p:nvPr/>
        </p:nvPicPr>
        <p:blipFill>
          <a:blip r:embed="rId2"/>
          <a:stretch>
            <a:fillRect/>
          </a:stretch>
        </p:blipFill>
        <p:spPr>
          <a:xfrm>
            <a:off x="0" y="343637"/>
            <a:ext cx="8783088" cy="4518747"/>
          </a:xfrm>
          <a:prstGeom prst="rect">
            <a:avLst/>
          </a:prstGeom>
        </p:spPr>
      </p:pic>
      <p:sp>
        <p:nvSpPr>
          <p:cNvPr id="4" name="文本框 3">
            <a:extLst>
              <a:ext uri="{FF2B5EF4-FFF2-40B4-BE49-F238E27FC236}">
                <a16:creationId xmlns:a16="http://schemas.microsoft.com/office/drawing/2014/main" id="{437C87F6-BDCC-19DE-C70E-1113D724C45F}"/>
              </a:ext>
            </a:extLst>
          </p:cNvPr>
          <p:cNvSpPr txBox="1"/>
          <p:nvPr/>
        </p:nvSpPr>
        <p:spPr>
          <a:xfrm>
            <a:off x="2452551" y="420130"/>
            <a:ext cx="3877985" cy="369332"/>
          </a:xfrm>
          <a:prstGeom prst="rect">
            <a:avLst/>
          </a:prstGeom>
          <a:noFill/>
        </p:spPr>
        <p:txBody>
          <a:bodyPr wrap="none" rtlCol="0">
            <a:spAutoFit/>
          </a:bodyPr>
          <a:lstStyle/>
          <a:p>
            <a:r>
              <a:rPr lang="zh-CN" altLang="en-US" dirty="0">
                <a:solidFill>
                  <a:srgbClr val="00B0F0"/>
                </a:solidFill>
                <a:latin typeface="楷体" panose="02010609060101010101" pitchFamily="49" charset="-122"/>
                <a:ea typeface="楷体" panose="02010609060101010101" pitchFamily="49" charset="-122"/>
              </a:rPr>
              <a:t>典型的多数问题（多于一半的数字）</a:t>
            </a:r>
          </a:p>
        </p:txBody>
      </p:sp>
      <p:pic>
        <p:nvPicPr>
          <p:cNvPr id="6" name="图片 5">
            <a:extLst>
              <a:ext uri="{FF2B5EF4-FFF2-40B4-BE49-F238E27FC236}">
                <a16:creationId xmlns:a16="http://schemas.microsoft.com/office/drawing/2014/main" id="{E49B31E4-B310-1662-6070-E51EA9AC0716}"/>
              </a:ext>
            </a:extLst>
          </p:cNvPr>
          <p:cNvPicPr>
            <a:picLocks noChangeAspect="1"/>
          </p:cNvPicPr>
          <p:nvPr/>
        </p:nvPicPr>
        <p:blipFill>
          <a:blip r:embed="rId3"/>
          <a:stretch>
            <a:fillRect/>
          </a:stretch>
        </p:blipFill>
        <p:spPr>
          <a:xfrm>
            <a:off x="6632027" y="492157"/>
            <a:ext cx="5428168" cy="6276320"/>
          </a:xfrm>
          <a:prstGeom prst="rect">
            <a:avLst/>
          </a:prstGeom>
        </p:spPr>
      </p:pic>
    </p:spTree>
    <p:extLst>
      <p:ext uri="{BB962C8B-B14F-4D97-AF65-F5344CB8AC3E}">
        <p14:creationId xmlns:p14="http://schemas.microsoft.com/office/powerpoint/2010/main" val="78052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19523-04FF-3871-1F8F-10D509DDD790}"/>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7B61B5F4-65DA-571F-7A52-520F8E104595}"/>
              </a:ext>
            </a:extLst>
          </p:cNvPr>
          <p:cNvPicPr>
            <a:picLocks noChangeAspect="1"/>
          </p:cNvPicPr>
          <p:nvPr/>
        </p:nvPicPr>
        <p:blipFill>
          <a:blip r:embed="rId2"/>
          <a:srcRect r="9017"/>
          <a:stretch/>
        </p:blipFill>
        <p:spPr>
          <a:xfrm>
            <a:off x="57305" y="81253"/>
            <a:ext cx="5976911" cy="6695494"/>
          </a:xfrm>
          <a:prstGeom prst="rect">
            <a:avLst/>
          </a:prstGeom>
        </p:spPr>
      </p:pic>
      <p:pic>
        <p:nvPicPr>
          <p:cNvPr id="9" name="图片 8">
            <a:extLst>
              <a:ext uri="{FF2B5EF4-FFF2-40B4-BE49-F238E27FC236}">
                <a16:creationId xmlns:a16="http://schemas.microsoft.com/office/drawing/2014/main" id="{03E75160-4BDB-F8FD-E73B-BEAAEDDAA0AA}"/>
              </a:ext>
            </a:extLst>
          </p:cNvPr>
          <p:cNvPicPr>
            <a:picLocks noChangeAspect="1"/>
          </p:cNvPicPr>
          <p:nvPr/>
        </p:nvPicPr>
        <p:blipFill>
          <a:blip r:embed="rId3"/>
          <a:stretch>
            <a:fillRect/>
          </a:stretch>
        </p:blipFill>
        <p:spPr>
          <a:xfrm>
            <a:off x="6034216" y="2285999"/>
            <a:ext cx="6000463" cy="3455963"/>
          </a:xfrm>
          <a:prstGeom prst="rect">
            <a:avLst/>
          </a:prstGeom>
        </p:spPr>
      </p:pic>
      <p:sp>
        <p:nvSpPr>
          <p:cNvPr id="10" name="文本框 9">
            <a:extLst>
              <a:ext uri="{FF2B5EF4-FFF2-40B4-BE49-F238E27FC236}">
                <a16:creationId xmlns:a16="http://schemas.microsoft.com/office/drawing/2014/main" id="{06343B81-EE2A-BC07-B098-ACA06B46CDD8}"/>
              </a:ext>
            </a:extLst>
          </p:cNvPr>
          <p:cNvSpPr txBox="1"/>
          <p:nvPr/>
        </p:nvSpPr>
        <p:spPr>
          <a:xfrm>
            <a:off x="6157786" y="1427206"/>
            <a:ext cx="3647152" cy="369332"/>
          </a:xfrm>
          <a:prstGeom prst="rect">
            <a:avLst/>
          </a:prstGeom>
          <a:noFill/>
        </p:spPr>
        <p:txBody>
          <a:bodyPr wrap="none" rtlCol="0">
            <a:spAutoFit/>
          </a:bodyPr>
          <a:lstStyle/>
          <a:p>
            <a:r>
              <a:rPr lang="zh-CN" altLang="en-US" dirty="0">
                <a:solidFill>
                  <a:srgbClr val="00B0F0"/>
                </a:solidFill>
                <a:latin typeface="楷体" panose="02010609060101010101" pitchFamily="49" charset="-122"/>
                <a:ea typeface="楷体" panose="02010609060101010101" pitchFamily="49" charset="-122"/>
              </a:rPr>
              <a:t>核心思路：多数元素有且只有一个</a:t>
            </a:r>
          </a:p>
        </p:txBody>
      </p:sp>
      <p:sp>
        <p:nvSpPr>
          <p:cNvPr id="11" name="文本框 10">
            <a:extLst>
              <a:ext uri="{FF2B5EF4-FFF2-40B4-BE49-F238E27FC236}">
                <a16:creationId xmlns:a16="http://schemas.microsoft.com/office/drawing/2014/main" id="{55166B19-7E26-E9C8-9A9E-62CDBF757983}"/>
              </a:ext>
            </a:extLst>
          </p:cNvPr>
          <p:cNvSpPr txBox="1"/>
          <p:nvPr/>
        </p:nvSpPr>
        <p:spPr>
          <a:xfrm>
            <a:off x="6301946" y="6231423"/>
            <a:ext cx="1967205" cy="369332"/>
          </a:xfrm>
          <a:prstGeom prst="rect">
            <a:avLst/>
          </a:prstGeom>
          <a:noFill/>
        </p:spPr>
        <p:txBody>
          <a:bodyPr wrap="none" rtlCol="0">
            <a:spAutoFit/>
          </a:bodyPr>
          <a:lstStyle/>
          <a:p>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复杂度是</a:t>
            </a:r>
            <a:r>
              <a:rPr lang="en-US" altLang="zh-CN"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:log(n)*n</a:t>
            </a:r>
            <a:endPar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95058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0EC20-E778-757F-6B99-74F72486B2E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54E5A94-41ED-E680-3058-D0B31FBDCBE6}"/>
              </a:ext>
            </a:extLst>
          </p:cNvPr>
          <p:cNvPicPr>
            <a:picLocks noChangeAspect="1"/>
          </p:cNvPicPr>
          <p:nvPr/>
        </p:nvPicPr>
        <p:blipFill>
          <a:blip r:embed="rId2"/>
          <a:stretch>
            <a:fillRect/>
          </a:stretch>
        </p:blipFill>
        <p:spPr>
          <a:xfrm>
            <a:off x="494271" y="883059"/>
            <a:ext cx="7309020" cy="5196817"/>
          </a:xfrm>
          <a:prstGeom prst="rect">
            <a:avLst/>
          </a:prstGeom>
        </p:spPr>
      </p:pic>
      <p:sp>
        <p:nvSpPr>
          <p:cNvPr id="2" name="文本框 1">
            <a:extLst>
              <a:ext uri="{FF2B5EF4-FFF2-40B4-BE49-F238E27FC236}">
                <a16:creationId xmlns:a16="http://schemas.microsoft.com/office/drawing/2014/main" id="{249D204E-A29B-22AC-60F9-B5C3D6805E5B}"/>
              </a:ext>
            </a:extLst>
          </p:cNvPr>
          <p:cNvSpPr txBox="1"/>
          <p:nvPr/>
        </p:nvSpPr>
        <p:spPr>
          <a:xfrm>
            <a:off x="8266670" y="5239265"/>
            <a:ext cx="1702710" cy="369332"/>
          </a:xfrm>
          <a:prstGeom prst="rect">
            <a:avLst/>
          </a:prstGeom>
          <a:noFill/>
        </p:spPr>
        <p:txBody>
          <a:bodyPr wrap="none" rtlCol="0">
            <a:spAutoFit/>
          </a:bodyPr>
          <a:lstStyle/>
          <a:p>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复杂度 </a:t>
            </a:r>
            <a:r>
              <a:rPr lang="en-US" altLang="zh-CN"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956531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947D9-FA9D-6C56-5D9B-55591CEF20E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977629-244F-A96F-D45B-3623E5407B0C}"/>
              </a:ext>
            </a:extLst>
          </p:cNvPr>
          <p:cNvPicPr>
            <a:picLocks noChangeAspect="1"/>
          </p:cNvPicPr>
          <p:nvPr/>
        </p:nvPicPr>
        <p:blipFill>
          <a:blip r:embed="rId2"/>
          <a:stretch>
            <a:fillRect/>
          </a:stretch>
        </p:blipFill>
        <p:spPr>
          <a:xfrm>
            <a:off x="105032" y="353130"/>
            <a:ext cx="8993569" cy="5702643"/>
          </a:xfrm>
          <a:prstGeom prst="rect">
            <a:avLst/>
          </a:prstGeom>
        </p:spPr>
      </p:pic>
      <p:pic>
        <p:nvPicPr>
          <p:cNvPr id="3" name="图片 2">
            <a:extLst>
              <a:ext uri="{FF2B5EF4-FFF2-40B4-BE49-F238E27FC236}">
                <a16:creationId xmlns:a16="http://schemas.microsoft.com/office/drawing/2014/main" id="{15794B0A-00A5-C26B-3C2E-5F93D8AFE6D0}"/>
              </a:ext>
            </a:extLst>
          </p:cNvPr>
          <p:cNvPicPr>
            <a:picLocks noChangeAspect="1"/>
          </p:cNvPicPr>
          <p:nvPr/>
        </p:nvPicPr>
        <p:blipFill>
          <a:blip r:embed="rId3"/>
          <a:srcRect t="13168"/>
          <a:stretch/>
        </p:blipFill>
        <p:spPr>
          <a:xfrm>
            <a:off x="6677405" y="64834"/>
            <a:ext cx="5200917" cy="2315930"/>
          </a:xfrm>
          <a:prstGeom prst="rect">
            <a:avLst/>
          </a:prstGeom>
        </p:spPr>
      </p:pic>
      <p:sp>
        <p:nvSpPr>
          <p:cNvPr id="6" name="文本框 5">
            <a:extLst>
              <a:ext uri="{FF2B5EF4-FFF2-40B4-BE49-F238E27FC236}">
                <a16:creationId xmlns:a16="http://schemas.microsoft.com/office/drawing/2014/main" id="{7BD93584-190B-9B06-E358-72946151A3FC}"/>
              </a:ext>
            </a:extLst>
          </p:cNvPr>
          <p:cNvSpPr txBox="1"/>
          <p:nvPr/>
        </p:nvSpPr>
        <p:spPr>
          <a:xfrm>
            <a:off x="8622956" y="3105834"/>
            <a:ext cx="3416320" cy="646331"/>
          </a:xfrm>
          <a:prstGeom prst="rect">
            <a:avLst/>
          </a:prstGeom>
          <a:noFill/>
        </p:spPr>
        <p:txBody>
          <a:bodyPr wrap="none" rtlCol="0">
            <a:spAutoFit/>
          </a:bodyPr>
          <a:lstStyle/>
          <a:p>
            <a:r>
              <a:rPr lang="zh-CN" altLang="en-US" dirty="0">
                <a:solidFill>
                  <a:srgbClr val="00B0F0"/>
                </a:solidFill>
                <a:latin typeface="楷体" panose="02010609060101010101" pitchFamily="49" charset="-122"/>
                <a:ea typeface="楷体" panose="02010609060101010101" pitchFamily="49" charset="-122"/>
              </a:rPr>
              <a:t>了解，基本上用不到，可以忽略</a:t>
            </a:r>
            <a:br>
              <a:rPr lang="en-US" altLang="zh-CN" dirty="0">
                <a:solidFill>
                  <a:srgbClr val="00B0F0"/>
                </a:solidFill>
                <a:latin typeface="楷体" panose="02010609060101010101" pitchFamily="49" charset="-122"/>
                <a:ea typeface="楷体" panose="02010609060101010101" pitchFamily="49" charset="-122"/>
              </a:rPr>
            </a:br>
            <a:r>
              <a:rPr lang="zh-CN" altLang="en-US" dirty="0">
                <a:solidFill>
                  <a:srgbClr val="00B0F0"/>
                </a:solidFill>
                <a:latin typeface="楷体" panose="02010609060101010101" pitchFamily="49" charset="-122"/>
                <a:ea typeface="楷体" panose="02010609060101010101" pitchFamily="49" charset="-122"/>
              </a:rPr>
              <a:t>在这些原理上纯属浪费时间</a:t>
            </a:r>
          </a:p>
        </p:txBody>
      </p:sp>
      <p:pic>
        <p:nvPicPr>
          <p:cNvPr id="8" name="图片 7">
            <a:extLst>
              <a:ext uri="{FF2B5EF4-FFF2-40B4-BE49-F238E27FC236}">
                <a16:creationId xmlns:a16="http://schemas.microsoft.com/office/drawing/2014/main" id="{1822167E-4D2C-F8F4-9A94-D04877C5B1DB}"/>
              </a:ext>
            </a:extLst>
          </p:cNvPr>
          <p:cNvPicPr>
            <a:picLocks noChangeAspect="1"/>
          </p:cNvPicPr>
          <p:nvPr/>
        </p:nvPicPr>
        <p:blipFill>
          <a:blip r:embed="rId4"/>
          <a:stretch>
            <a:fillRect/>
          </a:stretch>
        </p:blipFill>
        <p:spPr>
          <a:xfrm>
            <a:off x="1934588" y="2433936"/>
            <a:ext cx="6097304" cy="43469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268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5D17-4D44-FC6C-AF69-F20B91F2505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7F37ADC-9CBB-B227-65AC-4E18B32CB51D}"/>
              </a:ext>
            </a:extLst>
          </p:cNvPr>
          <p:cNvSpPr txBox="1"/>
          <p:nvPr/>
        </p:nvSpPr>
        <p:spPr>
          <a:xfrm>
            <a:off x="1798937" y="1863461"/>
            <a:ext cx="8594125" cy="3816429"/>
          </a:xfrm>
          <a:prstGeom prst="rect">
            <a:avLst/>
          </a:prstGeom>
          <a:noFill/>
        </p:spPr>
        <p:txBody>
          <a:bodyPr wrap="square" rtlCol="0">
            <a:spAutoFit/>
          </a:bodyPr>
          <a:lstStyle/>
          <a:p>
            <a:pPr algn="ctr"/>
            <a:r>
              <a:rPr lang="zh-CN" altLang="en-US" sz="5400" dirty="0">
                <a:latin typeface="楷体" panose="02010609060101010101" pitchFamily="49" charset="-122"/>
                <a:ea typeface="楷体" panose="02010609060101010101" pitchFamily="49" charset="-122"/>
              </a:rPr>
              <a:t>数据结构</a:t>
            </a:r>
            <a:r>
              <a:rPr lang="en-US" altLang="zh-CN" sz="5400" dirty="0">
                <a:latin typeface="楷体" panose="02010609060101010101" pitchFamily="49" charset="-122"/>
                <a:ea typeface="楷体" panose="02010609060101010101" pitchFamily="49" charset="-122"/>
              </a:rPr>
              <a:t>---</a:t>
            </a:r>
            <a:r>
              <a:rPr lang="zh-CN" altLang="en-US" sz="5400" dirty="0">
                <a:latin typeface="楷体" panose="02010609060101010101" pitchFamily="49" charset="-122"/>
                <a:ea typeface="楷体" panose="02010609060101010101" pitchFamily="49" charset="-122"/>
              </a:rPr>
              <a:t>排序算法</a:t>
            </a:r>
            <a:br>
              <a:rPr lang="en-US" altLang="zh-CN" sz="5400" dirty="0">
                <a:latin typeface="楷体" panose="02010609060101010101" pitchFamily="49" charset="-122"/>
                <a:ea typeface="楷体" panose="02010609060101010101" pitchFamily="49" charset="-122"/>
              </a:rPr>
            </a:br>
            <a:endParaRPr lang="en-US" altLang="zh-CN" sz="3600" dirty="0">
              <a:latin typeface="楷体" panose="02010609060101010101" pitchFamily="49" charset="-122"/>
              <a:ea typeface="楷体" panose="02010609060101010101" pitchFamily="49" charset="-122"/>
            </a:endParaRPr>
          </a:p>
          <a:p>
            <a:pPr algn="ctr"/>
            <a:r>
              <a:rPr lang="en-US" altLang="zh-CN" sz="3600" b="0" i="0" u="none" strike="noStrike" baseline="0" dirty="0">
                <a:solidFill>
                  <a:srgbClr val="04064C"/>
                </a:solidFill>
                <a:latin typeface="Times New Roman" panose="02020603050405020304" pitchFamily="18" charset="0"/>
                <a:cs typeface="Times New Roman" panose="02020603050405020304" pitchFamily="18" charset="0"/>
              </a:rPr>
              <a:t>Sorting algorithms</a:t>
            </a:r>
          </a:p>
          <a:p>
            <a:pPr algn="ctr"/>
            <a:endParaRPr lang="en-US" altLang="zh-CN" sz="36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插入排序</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归并排序</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快速排序</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1028700" lvl="1"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（递归实现。为降低负担，这节课不讲，以后排序主要用快排）</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95594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18508-4BCB-9E69-C033-016975F07AA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A2BCB9D9-94C6-FC4D-D0E3-6EF6403838B0}"/>
              </a:ext>
            </a:extLst>
          </p:cNvPr>
          <p:cNvPicPr>
            <a:picLocks noChangeAspect="1"/>
          </p:cNvPicPr>
          <p:nvPr/>
        </p:nvPicPr>
        <p:blipFill>
          <a:blip r:embed="rId2"/>
          <a:stretch>
            <a:fillRect/>
          </a:stretch>
        </p:blipFill>
        <p:spPr>
          <a:xfrm>
            <a:off x="161025" y="933951"/>
            <a:ext cx="7839975" cy="4601876"/>
          </a:xfrm>
          <a:prstGeom prst="rect">
            <a:avLst/>
          </a:prstGeom>
        </p:spPr>
      </p:pic>
      <p:pic>
        <p:nvPicPr>
          <p:cNvPr id="5" name="图片 4">
            <a:extLst>
              <a:ext uri="{FF2B5EF4-FFF2-40B4-BE49-F238E27FC236}">
                <a16:creationId xmlns:a16="http://schemas.microsoft.com/office/drawing/2014/main" id="{23349196-2617-1A53-FE4C-8970D77BCF02}"/>
              </a:ext>
            </a:extLst>
          </p:cNvPr>
          <p:cNvPicPr>
            <a:picLocks noChangeAspect="1"/>
          </p:cNvPicPr>
          <p:nvPr/>
        </p:nvPicPr>
        <p:blipFill>
          <a:blip r:embed="rId3"/>
          <a:stretch>
            <a:fillRect/>
          </a:stretch>
        </p:blipFill>
        <p:spPr>
          <a:xfrm>
            <a:off x="8001000" y="1950821"/>
            <a:ext cx="4141573" cy="2324205"/>
          </a:xfrm>
          <a:prstGeom prst="rect">
            <a:avLst/>
          </a:prstGeom>
        </p:spPr>
      </p:pic>
      <p:sp>
        <p:nvSpPr>
          <p:cNvPr id="9" name="文本框 8">
            <a:extLst>
              <a:ext uri="{FF2B5EF4-FFF2-40B4-BE49-F238E27FC236}">
                <a16:creationId xmlns:a16="http://schemas.microsoft.com/office/drawing/2014/main" id="{92C720B8-9143-66B4-10E6-FA7D742BE3ED}"/>
              </a:ext>
            </a:extLst>
          </p:cNvPr>
          <p:cNvSpPr txBox="1"/>
          <p:nvPr/>
        </p:nvSpPr>
        <p:spPr>
          <a:xfrm>
            <a:off x="9194973" y="4684924"/>
            <a:ext cx="1919932" cy="369332"/>
          </a:xfrm>
          <a:prstGeom prst="rect">
            <a:avLst/>
          </a:prstGeom>
          <a:noFill/>
        </p:spPr>
        <p:txBody>
          <a:bodyPr wrap="square">
            <a:spAutoFit/>
          </a:bodyPr>
          <a:lstStyle/>
          <a:p>
            <a:r>
              <a:rPr lang="en-US" altLang="zh-CN" i="1" dirty="0">
                <a:hlinkClick r:id="rId4"/>
              </a:rPr>
              <a:t>Java</a:t>
            </a:r>
            <a:r>
              <a:rPr lang="zh-CN" altLang="en-US" i="1" dirty="0">
                <a:hlinkClick r:id="rId4"/>
              </a:rPr>
              <a:t>基础</a:t>
            </a:r>
            <a:r>
              <a:rPr lang="en-US" altLang="zh-CN" i="1" dirty="0">
                <a:hlinkClick r:id="rId4"/>
              </a:rPr>
              <a:t>-</a:t>
            </a:r>
            <a:r>
              <a:rPr lang="zh-CN" altLang="en-US" i="1" dirty="0">
                <a:hlinkClick r:id="rId4"/>
              </a:rPr>
              <a:t>集合类</a:t>
            </a:r>
            <a:endParaRPr lang="zh-CN" altLang="en-US" i="1" dirty="0"/>
          </a:p>
        </p:txBody>
      </p:sp>
      <p:pic>
        <p:nvPicPr>
          <p:cNvPr id="13" name="图片 12">
            <a:extLst>
              <a:ext uri="{FF2B5EF4-FFF2-40B4-BE49-F238E27FC236}">
                <a16:creationId xmlns:a16="http://schemas.microsoft.com/office/drawing/2014/main" id="{6451C0EF-5F01-7F8E-B453-1B314FA778D1}"/>
              </a:ext>
            </a:extLst>
          </p:cNvPr>
          <p:cNvPicPr>
            <a:picLocks noChangeAspect="1"/>
          </p:cNvPicPr>
          <p:nvPr/>
        </p:nvPicPr>
        <p:blipFill>
          <a:blip r:embed="rId5"/>
          <a:stretch>
            <a:fillRect/>
          </a:stretch>
        </p:blipFill>
        <p:spPr>
          <a:xfrm>
            <a:off x="1797390" y="1785551"/>
            <a:ext cx="8202009" cy="34299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9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38055-9502-60A7-1352-0857137F001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BFE8C5F-4DF0-75A4-CDDF-53BA596CAC5C}"/>
              </a:ext>
            </a:extLst>
          </p:cNvPr>
          <p:cNvPicPr>
            <a:picLocks noChangeAspect="1"/>
          </p:cNvPicPr>
          <p:nvPr/>
        </p:nvPicPr>
        <p:blipFill>
          <a:blip r:embed="rId2"/>
          <a:stretch>
            <a:fillRect/>
          </a:stretch>
        </p:blipFill>
        <p:spPr>
          <a:xfrm>
            <a:off x="898258" y="865199"/>
            <a:ext cx="10395484" cy="4546834"/>
          </a:xfrm>
          <a:prstGeom prst="rect">
            <a:avLst/>
          </a:prstGeom>
        </p:spPr>
      </p:pic>
    </p:spTree>
    <p:extLst>
      <p:ext uri="{BB962C8B-B14F-4D97-AF65-F5344CB8AC3E}">
        <p14:creationId xmlns:p14="http://schemas.microsoft.com/office/powerpoint/2010/main" val="904461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5051E-2271-F16F-4E55-D6DE57A30879}"/>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2E54701-B368-0FEA-A2EB-9C0951C71216}"/>
              </a:ext>
            </a:extLst>
          </p:cNvPr>
          <p:cNvPicPr>
            <a:picLocks noChangeAspect="1"/>
          </p:cNvPicPr>
          <p:nvPr/>
        </p:nvPicPr>
        <p:blipFill>
          <a:blip r:embed="rId2"/>
          <a:stretch>
            <a:fillRect/>
          </a:stretch>
        </p:blipFill>
        <p:spPr>
          <a:xfrm>
            <a:off x="2670686" y="0"/>
            <a:ext cx="6195720" cy="6858000"/>
          </a:xfrm>
          <a:prstGeom prst="rect">
            <a:avLst/>
          </a:prstGeom>
        </p:spPr>
      </p:pic>
    </p:spTree>
    <p:extLst>
      <p:ext uri="{BB962C8B-B14F-4D97-AF65-F5344CB8AC3E}">
        <p14:creationId xmlns:p14="http://schemas.microsoft.com/office/powerpoint/2010/main" val="1371383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52A50F-90DF-D35F-12F0-AE66CB3E68BA}"/>
              </a:ext>
            </a:extLst>
          </p:cNvPr>
          <p:cNvPicPr>
            <a:picLocks noChangeAspect="1"/>
          </p:cNvPicPr>
          <p:nvPr/>
        </p:nvPicPr>
        <p:blipFill>
          <a:blip r:embed="rId2"/>
          <a:stretch>
            <a:fillRect/>
          </a:stretch>
        </p:blipFill>
        <p:spPr>
          <a:xfrm>
            <a:off x="98110" y="1"/>
            <a:ext cx="5258544" cy="1703220"/>
          </a:xfrm>
          <a:prstGeom prst="rect">
            <a:avLst/>
          </a:prstGeom>
        </p:spPr>
      </p:pic>
      <p:pic>
        <p:nvPicPr>
          <p:cNvPr id="7" name="图片 6">
            <a:extLst>
              <a:ext uri="{FF2B5EF4-FFF2-40B4-BE49-F238E27FC236}">
                <a16:creationId xmlns:a16="http://schemas.microsoft.com/office/drawing/2014/main" id="{5ABE9437-BFEF-B741-C915-6817C15A3DD9}"/>
              </a:ext>
            </a:extLst>
          </p:cNvPr>
          <p:cNvPicPr>
            <a:picLocks noChangeAspect="1"/>
          </p:cNvPicPr>
          <p:nvPr/>
        </p:nvPicPr>
        <p:blipFill>
          <a:blip r:embed="rId3"/>
          <a:stretch>
            <a:fillRect/>
          </a:stretch>
        </p:blipFill>
        <p:spPr>
          <a:xfrm>
            <a:off x="6295478" y="0"/>
            <a:ext cx="4317025" cy="2267070"/>
          </a:xfrm>
          <a:prstGeom prst="rect">
            <a:avLst/>
          </a:prstGeom>
        </p:spPr>
      </p:pic>
      <p:pic>
        <p:nvPicPr>
          <p:cNvPr id="9" name="图片 8">
            <a:extLst>
              <a:ext uri="{FF2B5EF4-FFF2-40B4-BE49-F238E27FC236}">
                <a16:creationId xmlns:a16="http://schemas.microsoft.com/office/drawing/2014/main" id="{04F53773-6ACC-1702-70DB-BE8DA73284F6}"/>
              </a:ext>
            </a:extLst>
          </p:cNvPr>
          <p:cNvPicPr>
            <a:picLocks noChangeAspect="1"/>
          </p:cNvPicPr>
          <p:nvPr/>
        </p:nvPicPr>
        <p:blipFill>
          <a:blip r:embed="rId4"/>
          <a:stretch>
            <a:fillRect/>
          </a:stretch>
        </p:blipFill>
        <p:spPr>
          <a:xfrm>
            <a:off x="163355" y="2451562"/>
            <a:ext cx="5128054" cy="1765593"/>
          </a:xfrm>
          <a:prstGeom prst="rect">
            <a:avLst/>
          </a:prstGeom>
        </p:spPr>
      </p:pic>
      <p:pic>
        <p:nvPicPr>
          <p:cNvPr id="13" name="图片 12">
            <a:extLst>
              <a:ext uri="{FF2B5EF4-FFF2-40B4-BE49-F238E27FC236}">
                <a16:creationId xmlns:a16="http://schemas.microsoft.com/office/drawing/2014/main" id="{DA4CE0D1-5508-A9D8-7B06-CB77FA46FE73}"/>
              </a:ext>
            </a:extLst>
          </p:cNvPr>
          <p:cNvPicPr>
            <a:picLocks noChangeAspect="1"/>
          </p:cNvPicPr>
          <p:nvPr/>
        </p:nvPicPr>
        <p:blipFill>
          <a:blip r:embed="rId5"/>
          <a:stretch>
            <a:fillRect/>
          </a:stretch>
        </p:blipFill>
        <p:spPr>
          <a:xfrm>
            <a:off x="5879963" y="2451562"/>
            <a:ext cx="5188382" cy="1776928"/>
          </a:xfrm>
          <a:prstGeom prst="rect">
            <a:avLst/>
          </a:prstGeom>
        </p:spPr>
      </p:pic>
      <p:pic>
        <p:nvPicPr>
          <p:cNvPr id="2" name="图片 1">
            <a:extLst>
              <a:ext uri="{FF2B5EF4-FFF2-40B4-BE49-F238E27FC236}">
                <a16:creationId xmlns:a16="http://schemas.microsoft.com/office/drawing/2014/main" id="{F8F490BE-1AE4-4FD5-5D4B-AB74114BF411}"/>
              </a:ext>
            </a:extLst>
          </p:cNvPr>
          <p:cNvPicPr>
            <a:picLocks noChangeAspect="1"/>
          </p:cNvPicPr>
          <p:nvPr/>
        </p:nvPicPr>
        <p:blipFill>
          <a:blip r:embed="rId6"/>
          <a:stretch>
            <a:fillRect/>
          </a:stretch>
        </p:blipFill>
        <p:spPr>
          <a:xfrm>
            <a:off x="210065" y="4652319"/>
            <a:ext cx="5366026" cy="1765391"/>
          </a:xfrm>
          <a:prstGeom prst="rect">
            <a:avLst/>
          </a:prstGeom>
        </p:spPr>
      </p:pic>
    </p:spTree>
    <p:extLst>
      <p:ext uri="{BB962C8B-B14F-4D97-AF65-F5344CB8AC3E}">
        <p14:creationId xmlns:p14="http://schemas.microsoft.com/office/powerpoint/2010/main" val="1326941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1097D0D-2474-80A9-044B-9C01002878B7}"/>
              </a:ext>
            </a:extLst>
          </p:cNvPr>
          <p:cNvPicPr>
            <a:picLocks noChangeAspect="1"/>
          </p:cNvPicPr>
          <p:nvPr/>
        </p:nvPicPr>
        <p:blipFill>
          <a:blip r:embed="rId2"/>
          <a:stretch>
            <a:fillRect/>
          </a:stretch>
        </p:blipFill>
        <p:spPr>
          <a:xfrm>
            <a:off x="327147" y="0"/>
            <a:ext cx="4454405" cy="2131295"/>
          </a:xfrm>
          <a:prstGeom prst="rect">
            <a:avLst/>
          </a:prstGeom>
        </p:spPr>
      </p:pic>
      <p:pic>
        <p:nvPicPr>
          <p:cNvPr id="9" name="图片 8">
            <a:extLst>
              <a:ext uri="{FF2B5EF4-FFF2-40B4-BE49-F238E27FC236}">
                <a16:creationId xmlns:a16="http://schemas.microsoft.com/office/drawing/2014/main" id="{301B1BF4-8558-B6A3-D577-32F11547137E}"/>
              </a:ext>
            </a:extLst>
          </p:cNvPr>
          <p:cNvPicPr>
            <a:picLocks noChangeAspect="1"/>
          </p:cNvPicPr>
          <p:nvPr/>
        </p:nvPicPr>
        <p:blipFill>
          <a:blip r:embed="rId3"/>
          <a:stretch>
            <a:fillRect/>
          </a:stretch>
        </p:blipFill>
        <p:spPr>
          <a:xfrm>
            <a:off x="5955648" y="0"/>
            <a:ext cx="5327924" cy="2533780"/>
          </a:xfrm>
          <a:prstGeom prst="rect">
            <a:avLst/>
          </a:prstGeom>
        </p:spPr>
      </p:pic>
      <p:pic>
        <p:nvPicPr>
          <p:cNvPr id="11" name="图片 10">
            <a:extLst>
              <a:ext uri="{FF2B5EF4-FFF2-40B4-BE49-F238E27FC236}">
                <a16:creationId xmlns:a16="http://schemas.microsoft.com/office/drawing/2014/main" id="{171FA318-8D61-9588-6E81-987607BD2C67}"/>
              </a:ext>
            </a:extLst>
          </p:cNvPr>
          <p:cNvPicPr>
            <a:picLocks noChangeAspect="1"/>
          </p:cNvPicPr>
          <p:nvPr/>
        </p:nvPicPr>
        <p:blipFill>
          <a:blip r:embed="rId4"/>
          <a:stretch>
            <a:fillRect/>
          </a:stretch>
        </p:blipFill>
        <p:spPr>
          <a:xfrm>
            <a:off x="151490" y="2966537"/>
            <a:ext cx="5315223" cy="1803493"/>
          </a:xfrm>
          <a:prstGeom prst="rect">
            <a:avLst/>
          </a:prstGeom>
        </p:spPr>
      </p:pic>
      <p:pic>
        <p:nvPicPr>
          <p:cNvPr id="2" name="图片 1">
            <a:extLst>
              <a:ext uri="{FF2B5EF4-FFF2-40B4-BE49-F238E27FC236}">
                <a16:creationId xmlns:a16="http://schemas.microsoft.com/office/drawing/2014/main" id="{41643FC7-4DD2-777E-6C63-4E65959485F8}"/>
              </a:ext>
            </a:extLst>
          </p:cNvPr>
          <p:cNvPicPr>
            <a:picLocks noChangeAspect="1"/>
          </p:cNvPicPr>
          <p:nvPr/>
        </p:nvPicPr>
        <p:blipFill>
          <a:blip r:embed="rId5"/>
          <a:stretch>
            <a:fillRect/>
          </a:stretch>
        </p:blipFill>
        <p:spPr>
          <a:xfrm>
            <a:off x="6450227" y="2533780"/>
            <a:ext cx="4918607" cy="2324947"/>
          </a:xfrm>
          <a:prstGeom prst="rect">
            <a:avLst/>
          </a:prstGeom>
        </p:spPr>
      </p:pic>
      <p:pic>
        <p:nvPicPr>
          <p:cNvPr id="3" name="图片 2">
            <a:extLst>
              <a:ext uri="{FF2B5EF4-FFF2-40B4-BE49-F238E27FC236}">
                <a16:creationId xmlns:a16="http://schemas.microsoft.com/office/drawing/2014/main" id="{A41F0B60-EBC9-3E6B-714F-E8025DB98552}"/>
              </a:ext>
            </a:extLst>
          </p:cNvPr>
          <p:cNvPicPr>
            <a:picLocks noChangeAspect="1"/>
          </p:cNvPicPr>
          <p:nvPr/>
        </p:nvPicPr>
        <p:blipFill>
          <a:blip r:embed="rId6"/>
          <a:stretch>
            <a:fillRect/>
          </a:stretch>
        </p:blipFill>
        <p:spPr>
          <a:xfrm>
            <a:off x="482223" y="4576325"/>
            <a:ext cx="4404874" cy="2316446"/>
          </a:xfrm>
          <a:prstGeom prst="rect">
            <a:avLst/>
          </a:prstGeom>
        </p:spPr>
      </p:pic>
      <p:pic>
        <p:nvPicPr>
          <p:cNvPr id="4" name="图片 3">
            <a:extLst>
              <a:ext uri="{FF2B5EF4-FFF2-40B4-BE49-F238E27FC236}">
                <a16:creationId xmlns:a16="http://schemas.microsoft.com/office/drawing/2014/main" id="{33522144-2493-CD0B-4620-2DF78DEE643A}"/>
              </a:ext>
            </a:extLst>
          </p:cNvPr>
          <p:cNvPicPr>
            <a:picLocks noChangeAspect="1"/>
          </p:cNvPicPr>
          <p:nvPr/>
        </p:nvPicPr>
        <p:blipFill>
          <a:blip r:embed="rId7"/>
          <a:stretch>
            <a:fillRect/>
          </a:stretch>
        </p:blipFill>
        <p:spPr>
          <a:xfrm>
            <a:off x="6096000" y="4923776"/>
            <a:ext cx="5486682" cy="1854295"/>
          </a:xfrm>
          <a:prstGeom prst="rect">
            <a:avLst/>
          </a:prstGeom>
        </p:spPr>
      </p:pic>
    </p:spTree>
    <p:extLst>
      <p:ext uri="{BB962C8B-B14F-4D97-AF65-F5344CB8AC3E}">
        <p14:creationId xmlns:p14="http://schemas.microsoft.com/office/powerpoint/2010/main" val="2880757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E79723-C6AA-F7B8-17E5-E1D1BB52C991}"/>
              </a:ext>
            </a:extLst>
          </p:cNvPr>
          <p:cNvPicPr>
            <a:picLocks noChangeAspect="1"/>
          </p:cNvPicPr>
          <p:nvPr/>
        </p:nvPicPr>
        <p:blipFill>
          <a:blip r:embed="rId2"/>
          <a:stretch>
            <a:fillRect/>
          </a:stretch>
        </p:blipFill>
        <p:spPr>
          <a:xfrm>
            <a:off x="120256" y="0"/>
            <a:ext cx="5340624" cy="1778091"/>
          </a:xfrm>
          <a:prstGeom prst="rect">
            <a:avLst/>
          </a:prstGeom>
        </p:spPr>
      </p:pic>
      <p:pic>
        <p:nvPicPr>
          <p:cNvPr id="5" name="图片 4">
            <a:extLst>
              <a:ext uri="{FF2B5EF4-FFF2-40B4-BE49-F238E27FC236}">
                <a16:creationId xmlns:a16="http://schemas.microsoft.com/office/drawing/2014/main" id="{CE0853A0-AE24-30FF-9144-937F4A93A66F}"/>
              </a:ext>
            </a:extLst>
          </p:cNvPr>
          <p:cNvPicPr>
            <a:picLocks noChangeAspect="1"/>
          </p:cNvPicPr>
          <p:nvPr/>
        </p:nvPicPr>
        <p:blipFill>
          <a:blip r:embed="rId3"/>
          <a:stretch>
            <a:fillRect/>
          </a:stretch>
        </p:blipFill>
        <p:spPr>
          <a:xfrm>
            <a:off x="6170141" y="0"/>
            <a:ext cx="5353325" cy="2597283"/>
          </a:xfrm>
          <a:prstGeom prst="rect">
            <a:avLst/>
          </a:prstGeom>
        </p:spPr>
      </p:pic>
      <p:pic>
        <p:nvPicPr>
          <p:cNvPr id="7" name="图片 6">
            <a:extLst>
              <a:ext uri="{FF2B5EF4-FFF2-40B4-BE49-F238E27FC236}">
                <a16:creationId xmlns:a16="http://schemas.microsoft.com/office/drawing/2014/main" id="{366DAEBA-2E17-FE49-AB87-9882696EF289}"/>
              </a:ext>
            </a:extLst>
          </p:cNvPr>
          <p:cNvPicPr>
            <a:picLocks noChangeAspect="1"/>
          </p:cNvPicPr>
          <p:nvPr/>
        </p:nvPicPr>
        <p:blipFill>
          <a:blip r:embed="rId4"/>
          <a:stretch>
            <a:fillRect/>
          </a:stretch>
        </p:blipFill>
        <p:spPr>
          <a:xfrm>
            <a:off x="241163" y="1937969"/>
            <a:ext cx="5308873" cy="2660787"/>
          </a:xfrm>
          <a:prstGeom prst="rect">
            <a:avLst/>
          </a:prstGeom>
        </p:spPr>
      </p:pic>
      <p:pic>
        <p:nvPicPr>
          <p:cNvPr id="9" name="图片 8">
            <a:extLst>
              <a:ext uri="{FF2B5EF4-FFF2-40B4-BE49-F238E27FC236}">
                <a16:creationId xmlns:a16="http://schemas.microsoft.com/office/drawing/2014/main" id="{64833819-9E99-5CE0-38A1-171D4A4D757F}"/>
              </a:ext>
            </a:extLst>
          </p:cNvPr>
          <p:cNvPicPr>
            <a:picLocks noChangeAspect="1"/>
          </p:cNvPicPr>
          <p:nvPr/>
        </p:nvPicPr>
        <p:blipFill>
          <a:blip r:embed="rId5"/>
          <a:stretch>
            <a:fillRect/>
          </a:stretch>
        </p:blipFill>
        <p:spPr>
          <a:xfrm>
            <a:off x="6138389" y="2960944"/>
            <a:ext cx="5416828" cy="1714588"/>
          </a:xfrm>
          <a:prstGeom prst="rect">
            <a:avLst/>
          </a:prstGeom>
        </p:spPr>
      </p:pic>
      <p:pic>
        <p:nvPicPr>
          <p:cNvPr id="11" name="图片 10">
            <a:extLst>
              <a:ext uri="{FF2B5EF4-FFF2-40B4-BE49-F238E27FC236}">
                <a16:creationId xmlns:a16="http://schemas.microsoft.com/office/drawing/2014/main" id="{93E205E0-0EED-4FA6-6612-F7975F2C2BF9}"/>
              </a:ext>
            </a:extLst>
          </p:cNvPr>
          <p:cNvPicPr>
            <a:picLocks noChangeAspect="1"/>
          </p:cNvPicPr>
          <p:nvPr/>
        </p:nvPicPr>
        <p:blipFill>
          <a:blip r:embed="rId6"/>
          <a:stretch>
            <a:fillRect/>
          </a:stretch>
        </p:blipFill>
        <p:spPr>
          <a:xfrm>
            <a:off x="666868" y="4379934"/>
            <a:ext cx="4206501" cy="2086191"/>
          </a:xfrm>
          <a:prstGeom prst="rect">
            <a:avLst/>
          </a:prstGeom>
        </p:spPr>
      </p:pic>
      <p:pic>
        <p:nvPicPr>
          <p:cNvPr id="13" name="图片 12">
            <a:extLst>
              <a:ext uri="{FF2B5EF4-FFF2-40B4-BE49-F238E27FC236}">
                <a16:creationId xmlns:a16="http://schemas.microsoft.com/office/drawing/2014/main" id="{31C190F9-6910-96DF-6384-D6938C485E89}"/>
              </a:ext>
            </a:extLst>
          </p:cNvPr>
          <p:cNvPicPr>
            <a:picLocks noChangeAspect="1"/>
          </p:cNvPicPr>
          <p:nvPr/>
        </p:nvPicPr>
        <p:blipFill>
          <a:blip r:embed="rId7"/>
          <a:stretch>
            <a:fillRect/>
          </a:stretch>
        </p:blipFill>
        <p:spPr>
          <a:xfrm>
            <a:off x="6170141" y="4675532"/>
            <a:ext cx="5550185" cy="2032104"/>
          </a:xfrm>
          <a:prstGeom prst="rect">
            <a:avLst/>
          </a:prstGeom>
        </p:spPr>
      </p:pic>
    </p:spTree>
    <p:extLst>
      <p:ext uri="{BB962C8B-B14F-4D97-AF65-F5344CB8AC3E}">
        <p14:creationId xmlns:p14="http://schemas.microsoft.com/office/powerpoint/2010/main" val="2613270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8AC09-0813-6705-FF47-CD8DB311C93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FC506560-C022-BF2A-9F6A-8DB8E6654299}"/>
              </a:ext>
            </a:extLst>
          </p:cNvPr>
          <p:cNvPicPr>
            <a:picLocks noChangeAspect="1"/>
          </p:cNvPicPr>
          <p:nvPr/>
        </p:nvPicPr>
        <p:blipFill>
          <a:blip r:embed="rId2"/>
          <a:stretch>
            <a:fillRect/>
          </a:stretch>
        </p:blipFill>
        <p:spPr>
          <a:xfrm>
            <a:off x="168937" y="185476"/>
            <a:ext cx="3204457" cy="1367872"/>
          </a:xfrm>
          <a:prstGeom prst="rect">
            <a:avLst/>
          </a:prstGeom>
        </p:spPr>
      </p:pic>
      <p:pic>
        <p:nvPicPr>
          <p:cNvPr id="3" name="图片 2">
            <a:extLst>
              <a:ext uri="{FF2B5EF4-FFF2-40B4-BE49-F238E27FC236}">
                <a16:creationId xmlns:a16="http://schemas.microsoft.com/office/drawing/2014/main" id="{427D5DDD-CF80-CC90-8C0E-FB7799B3A126}"/>
              </a:ext>
            </a:extLst>
          </p:cNvPr>
          <p:cNvPicPr>
            <a:picLocks noChangeAspect="1"/>
          </p:cNvPicPr>
          <p:nvPr/>
        </p:nvPicPr>
        <p:blipFill>
          <a:blip r:embed="rId3"/>
          <a:stretch>
            <a:fillRect/>
          </a:stretch>
        </p:blipFill>
        <p:spPr>
          <a:xfrm>
            <a:off x="2131773" y="1686573"/>
            <a:ext cx="8250648" cy="5060216"/>
          </a:xfrm>
          <a:prstGeom prst="rect">
            <a:avLst/>
          </a:prstGeom>
        </p:spPr>
      </p:pic>
    </p:spTree>
    <p:extLst>
      <p:ext uri="{BB962C8B-B14F-4D97-AF65-F5344CB8AC3E}">
        <p14:creationId xmlns:p14="http://schemas.microsoft.com/office/powerpoint/2010/main" val="2567630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E724EF-E0F7-E5C3-365F-59AC8E8CDC57}"/>
              </a:ext>
            </a:extLst>
          </p:cNvPr>
          <p:cNvPicPr>
            <a:picLocks noChangeAspect="1"/>
          </p:cNvPicPr>
          <p:nvPr/>
        </p:nvPicPr>
        <p:blipFill>
          <a:blip r:embed="rId2"/>
          <a:stretch>
            <a:fillRect/>
          </a:stretch>
        </p:blipFill>
        <p:spPr>
          <a:xfrm>
            <a:off x="532432" y="0"/>
            <a:ext cx="11127136" cy="6858000"/>
          </a:xfrm>
          <a:prstGeom prst="rect">
            <a:avLst/>
          </a:prstGeom>
        </p:spPr>
      </p:pic>
    </p:spTree>
    <p:extLst>
      <p:ext uri="{BB962C8B-B14F-4D97-AF65-F5344CB8AC3E}">
        <p14:creationId xmlns:p14="http://schemas.microsoft.com/office/powerpoint/2010/main" val="391742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2B1B44D-27B3-6890-800C-540AF424AB81}"/>
              </a:ext>
            </a:extLst>
          </p:cNvPr>
          <p:cNvPicPr>
            <a:picLocks noChangeAspect="1"/>
          </p:cNvPicPr>
          <p:nvPr/>
        </p:nvPicPr>
        <p:blipFill>
          <a:blip r:embed="rId2"/>
          <a:stretch>
            <a:fillRect/>
          </a:stretch>
        </p:blipFill>
        <p:spPr>
          <a:xfrm>
            <a:off x="626000" y="0"/>
            <a:ext cx="10939999" cy="6858000"/>
          </a:xfrm>
          <a:prstGeom prst="rect">
            <a:avLst/>
          </a:prstGeom>
        </p:spPr>
      </p:pic>
    </p:spTree>
    <p:extLst>
      <p:ext uri="{BB962C8B-B14F-4D97-AF65-F5344CB8AC3E}">
        <p14:creationId xmlns:p14="http://schemas.microsoft.com/office/powerpoint/2010/main" val="3308808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0E56D7-6BC0-2886-2A63-AE0902BD71F6}"/>
              </a:ext>
            </a:extLst>
          </p:cNvPr>
          <p:cNvPicPr>
            <a:picLocks noChangeAspect="1"/>
          </p:cNvPicPr>
          <p:nvPr/>
        </p:nvPicPr>
        <p:blipFill>
          <a:blip r:embed="rId2"/>
          <a:stretch>
            <a:fillRect/>
          </a:stretch>
        </p:blipFill>
        <p:spPr>
          <a:xfrm>
            <a:off x="425427" y="0"/>
            <a:ext cx="11341146" cy="6858000"/>
          </a:xfrm>
          <a:prstGeom prst="rect">
            <a:avLst/>
          </a:prstGeom>
        </p:spPr>
      </p:pic>
    </p:spTree>
    <p:extLst>
      <p:ext uri="{BB962C8B-B14F-4D97-AF65-F5344CB8AC3E}">
        <p14:creationId xmlns:p14="http://schemas.microsoft.com/office/powerpoint/2010/main" val="412377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5C1734C-43E4-1D2F-863B-ED1C650E11A7}"/>
              </a:ext>
            </a:extLst>
          </p:cNvPr>
          <p:cNvPicPr>
            <a:picLocks noChangeAspect="1"/>
          </p:cNvPicPr>
          <p:nvPr/>
        </p:nvPicPr>
        <p:blipFill>
          <a:blip r:embed="rId2"/>
          <a:stretch>
            <a:fillRect/>
          </a:stretch>
        </p:blipFill>
        <p:spPr>
          <a:xfrm>
            <a:off x="0" y="23893"/>
            <a:ext cx="12192000" cy="6810213"/>
          </a:xfrm>
          <a:prstGeom prst="rect">
            <a:avLst/>
          </a:prstGeom>
        </p:spPr>
      </p:pic>
    </p:spTree>
    <p:extLst>
      <p:ext uri="{BB962C8B-B14F-4D97-AF65-F5344CB8AC3E}">
        <p14:creationId xmlns:p14="http://schemas.microsoft.com/office/powerpoint/2010/main" val="313170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2D4BD78-248F-F99C-0257-6990A76F8EB9}"/>
              </a:ext>
            </a:extLst>
          </p:cNvPr>
          <p:cNvPicPr>
            <a:picLocks noChangeAspect="1"/>
          </p:cNvPicPr>
          <p:nvPr/>
        </p:nvPicPr>
        <p:blipFill>
          <a:blip r:embed="rId2"/>
          <a:stretch>
            <a:fillRect/>
          </a:stretch>
        </p:blipFill>
        <p:spPr>
          <a:xfrm>
            <a:off x="0" y="0"/>
            <a:ext cx="7057890" cy="3152018"/>
          </a:xfrm>
          <a:prstGeom prst="rect">
            <a:avLst/>
          </a:prstGeom>
        </p:spPr>
      </p:pic>
      <p:pic>
        <p:nvPicPr>
          <p:cNvPr id="7" name="图片 6">
            <a:extLst>
              <a:ext uri="{FF2B5EF4-FFF2-40B4-BE49-F238E27FC236}">
                <a16:creationId xmlns:a16="http://schemas.microsoft.com/office/drawing/2014/main" id="{D6566BF2-860F-FD44-ED05-8D18D97A8B30}"/>
              </a:ext>
            </a:extLst>
          </p:cNvPr>
          <p:cNvPicPr>
            <a:picLocks noChangeAspect="1"/>
          </p:cNvPicPr>
          <p:nvPr/>
        </p:nvPicPr>
        <p:blipFill>
          <a:blip r:embed="rId3"/>
          <a:stretch>
            <a:fillRect/>
          </a:stretch>
        </p:blipFill>
        <p:spPr>
          <a:xfrm>
            <a:off x="6830282" y="311324"/>
            <a:ext cx="4922163" cy="2388628"/>
          </a:xfrm>
          <a:prstGeom prst="rect">
            <a:avLst/>
          </a:prstGeom>
        </p:spPr>
      </p:pic>
      <p:pic>
        <p:nvPicPr>
          <p:cNvPr id="9" name="图片 8">
            <a:extLst>
              <a:ext uri="{FF2B5EF4-FFF2-40B4-BE49-F238E27FC236}">
                <a16:creationId xmlns:a16="http://schemas.microsoft.com/office/drawing/2014/main" id="{F5EC7345-764D-58DD-3BA1-21729807E3F0}"/>
              </a:ext>
            </a:extLst>
          </p:cNvPr>
          <p:cNvPicPr>
            <a:picLocks noChangeAspect="1"/>
          </p:cNvPicPr>
          <p:nvPr/>
        </p:nvPicPr>
        <p:blipFill>
          <a:blip r:embed="rId4"/>
          <a:stretch>
            <a:fillRect/>
          </a:stretch>
        </p:blipFill>
        <p:spPr>
          <a:xfrm>
            <a:off x="206354" y="3152018"/>
            <a:ext cx="2507699" cy="1830922"/>
          </a:xfrm>
          <a:prstGeom prst="rect">
            <a:avLst/>
          </a:prstGeom>
        </p:spPr>
      </p:pic>
      <p:pic>
        <p:nvPicPr>
          <p:cNvPr id="11" name="图片 10">
            <a:extLst>
              <a:ext uri="{FF2B5EF4-FFF2-40B4-BE49-F238E27FC236}">
                <a16:creationId xmlns:a16="http://schemas.microsoft.com/office/drawing/2014/main" id="{D1F40568-46E5-4327-CEDD-394842564829}"/>
              </a:ext>
            </a:extLst>
          </p:cNvPr>
          <p:cNvPicPr>
            <a:picLocks noChangeAspect="1"/>
          </p:cNvPicPr>
          <p:nvPr/>
        </p:nvPicPr>
        <p:blipFill>
          <a:blip r:embed="rId5"/>
          <a:stretch>
            <a:fillRect/>
          </a:stretch>
        </p:blipFill>
        <p:spPr>
          <a:xfrm>
            <a:off x="105781" y="5045062"/>
            <a:ext cx="3072837" cy="1812938"/>
          </a:xfrm>
          <a:prstGeom prst="rect">
            <a:avLst/>
          </a:prstGeom>
        </p:spPr>
      </p:pic>
      <p:pic>
        <p:nvPicPr>
          <p:cNvPr id="13" name="图片 12">
            <a:extLst>
              <a:ext uri="{FF2B5EF4-FFF2-40B4-BE49-F238E27FC236}">
                <a16:creationId xmlns:a16="http://schemas.microsoft.com/office/drawing/2014/main" id="{D1C83B1D-4DE6-A35A-6135-5082AB0CC905}"/>
              </a:ext>
            </a:extLst>
          </p:cNvPr>
          <p:cNvPicPr>
            <a:picLocks noChangeAspect="1"/>
          </p:cNvPicPr>
          <p:nvPr/>
        </p:nvPicPr>
        <p:blipFill>
          <a:blip r:embed="rId6"/>
          <a:stretch>
            <a:fillRect/>
          </a:stretch>
        </p:blipFill>
        <p:spPr>
          <a:xfrm>
            <a:off x="3707025" y="3205693"/>
            <a:ext cx="3678144" cy="3034469"/>
          </a:xfrm>
          <a:prstGeom prst="rect">
            <a:avLst/>
          </a:prstGeom>
        </p:spPr>
      </p:pic>
      <p:pic>
        <p:nvPicPr>
          <p:cNvPr id="15" name="图片 14">
            <a:extLst>
              <a:ext uri="{FF2B5EF4-FFF2-40B4-BE49-F238E27FC236}">
                <a16:creationId xmlns:a16="http://schemas.microsoft.com/office/drawing/2014/main" id="{BD6B3C20-1FC7-FB7E-1225-0AAA284CB439}"/>
              </a:ext>
            </a:extLst>
          </p:cNvPr>
          <p:cNvPicPr>
            <a:picLocks noChangeAspect="1"/>
          </p:cNvPicPr>
          <p:nvPr/>
        </p:nvPicPr>
        <p:blipFill>
          <a:blip r:embed="rId7"/>
          <a:stretch>
            <a:fillRect/>
          </a:stretch>
        </p:blipFill>
        <p:spPr>
          <a:xfrm>
            <a:off x="5795833" y="3358617"/>
            <a:ext cx="6189813" cy="2492307"/>
          </a:xfrm>
          <a:prstGeom prst="rect">
            <a:avLst/>
          </a:prstGeom>
        </p:spPr>
      </p:pic>
    </p:spTree>
    <p:extLst>
      <p:ext uri="{BB962C8B-B14F-4D97-AF65-F5344CB8AC3E}">
        <p14:creationId xmlns:p14="http://schemas.microsoft.com/office/powerpoint/2010/main" val="1854914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E3D3E0-3FEE-31D8-ABC6-5C1D7A1D54E4}"/>
              </a:ext>
            </a:extLst>
          </p:cNvPr>
          <p:cNvPicPr>
            <a:picLocks noChangeAspect="1"/>
          </p:cNvPicPr>
          <p:nvPr/>
        </p:nvPicPr>
        <p:blipFill>
          <a:blip r:embed="rId2"/>
          <a:stretch>
            <a:fillRect/>
          </a:stretch>
        </p:blipFill>
        <p:spPr>
          <a:xfrm>
            <a:off x="0" y="89679"/>
            <a:ext cx="12192000" cy="6678642"/>
          </a:xfrm>
          <a:prstGeom prst="rect">
            <a:avLst/>
          </a:prstGeom>
        </p:spPr>
      </p:pic>
    </p:spTree>
    <p:extLst>
      <p:ext uri="{BB962C8B-B14F-4D97-AF65-F5344CB8AC3E}">
        <p14:creationId xmlns:p14="http://schemas.microsoft.com/office/powerpoint/2010/main" val="2053823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F7021F-2D23-C1DD-484A-CD1F585FC26A}"/>
              </a:ext>
            </a:extLst>
          </p:cNvPr>
          <p:cNvPicPr>
            <a:picLocks noChangeAspect="1"/>
          </p:cNvPicPr>
          <p:nvPr/>
        </p:nvPicPr>
        <p:blipFill>
          <a:blip r:embed="rId2"/>
          <a:stretch>
            <a:fillRect/>
          </a:stretch>
        </p:blipFill>
        <p:spPr>
          <a:xfrm>
            <a:off x="35010" y="0"/>
            <a:ext cx="12121979" cy="6858000"/>
          </a:xfrm>
          <a:prstGeom prst="rect">
            <a:avLst/>
          </a:prstGeom>
        </p:spPr>
      </p:pic>
    </p:spTree>
    <p:extLst>
      <p:ext uri="{BB962C8B-B14F-4D97-AF65-F5344CB8AC3E}">
        <p14:creationId xmlns:p14="http://schemas.microsoft.com/office/powerpoint/2010/main" val="2547036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ABB037-1303-9ED4-4C99-CD0DEED1AAAE}"/>
              </a:ext>
            </a:extLst>
          </p:cNvPr>
          <p:cNvPicPr>
            <a:picLocks noChangeAspect="1"/>
          </p:cNvPicPr>
          <p:nvPr/>
        </p:nvPicPr>
        <p:blipFill>
          <a:blip r:embed="rId2"/>
          <a:stretch>
            <a:fillRect/>
          </a:stretch>
        </p:blipFill>
        <p:spPr>
          <a:xfrm>
            <a:off x="0" y="162645"/>
            <a:ext cx="12192000" cy="6532710"/>
          </a:xfrm>
          <a:prstGeom prst="rect">
            <a:avLst/>
          </a:prstGeom>
        </p:spPr>
      </p:pic>
    </p:spTree>
    <p:extLst>
      <p:ext uri="{BB962C8B-B14F-4D97-AF65-F5344CB8AC3E}">
        <p14:creationId xmlns:p14="http://schemas.microsoft.com/office/powerpoint/2010/main" val="7520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BED0E47-1811-4251-3E2C-A3A107F00B5F}"/>
              </a:ext>
            </a:extLst>
          </p:cNvPr>
          <p:cNvPicPr>
            <a:picLocks noChangeAspect="1"/>
          </p:cNvPicPr>
          <p:nvPr/>
        </p:nvPicPr>
        <p:blipFill>
          <a:blip r:embed="rId2"/>
          <a:stretch>
            <a:fillRect/>
          </a:stretch>
        </p:blipFill>
        <p:spPr>
          <a:xfrm>
            <a:off x="0" y="164014"/>
            <a:ext cx="12192000" cy="6529972"/>
          </a:xfrm>
          <a:prstGeom prst="rect">
            <a:avLst/>
          </a:prstGeom>
        </p:spPr>
      </p:pic>
    </p:spTree>
    <p:extLst>
      <p:ext uri="{BB962C8B-B14F-4D97-AF65-F5344CB8AC3E}">
        <p14:creationId xmlns:p14="http://schemas.microsoft.com/office/powerpoint/2010/main" val="2159543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DEAB92-A3A0-8BA5-1F1F-B9397C1C24ED}"/>
              </a:ext>
            </a:extLst>
          </p:cNvPr>
          <p:cNvPicPr>
            <a:picLocks noChangeAspect="1"/>
          </p:cNvPicPr>
          <p:nvPr/>
        </p:nvPicPr>
        <p:blipFill>
          <a:blip r:embed="rId2"/>
          <a:stretch>
            <a:fillRect/>
          </a:stretch>
        </p:blipFill>
        <p:spPr>
          <a:xfrm>
            <a:off x="0" y="246487"/>
            <a:ext cx="12192000" cy="6365026"/>
          </a:xfrm>
          <a:prstGeom prst="rect">
            <a:avLst/>
          </a:prstGeom>
        </p:spPr>
      </p:pic>
    </p:spTree>
    <p:extLst>
      <p:ext uri="{BB962C8B-B14F-4D97-AF65-F5344CB8AC3E}">
        <p14:creationId xmlns:p14="http://schemas.microsoft.com/office/powerpoint/2010/main" val="2746783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8049C2-0065-7B68-3FE6-9D1FACBF0C36}"/>
              </a:ext>
            </a:extLst>
          </p:cNvPr>
          <p:cNvPicPr>
            <a:picLocks noChangeAspect="1"/>
          </p:cNvPicPr>
          <p:nvPr/>
        </p:nvPicPr>
        <p:blipFill>
          <a:blip r:embed="rId2"/>
          <a:stretch>
            <a:fillRect/>
          </a:stretch>
        </p:blipFill>
        <p:spPr>
          <a:xfrm>
            <a:off x="0" y="263338"/>
            <a:ext cx="12192000" cy="6331324"/>
          </a:xfrm>
          <a:prstGeom prst="rect">
            <a:avLst/>
          </a:prstGeom>
        </p:spPr>
      </p:pic>
    </p:spTree>
    <p:extLst>
      <p:ext uri="{BB962C8B-B14F-4D97-AF65-F5344CB8AC3E}">
        <p14:creationId xmlns:p14="http://schemas.microsoft.com/office/powerpoint/2010/main" val="3927054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DBD9-A130-DBFD-5D56-EA415245E50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05E75AE-A73A-CEBF-3959-02D2DC6B0E23}"/>
              </a:ext>
            </a:extLst>
          </p:cNvPr>
          <p:cNvPicPr>
            <a:picLocks noChangeAspect="1"/>
          </p:cNvPicPr>
          <p:nvPr/>
        </p:nvPicPr>
        <p:blipFill>
          <a:blip r:embed="rId2"/>
          <a:stretch>
            <a:fillRect/>
          </a:stretch>
        </p:blipFill>
        <p:spPr>
          <a:xfrm>
            <a:off x="136292" y="32966"/>
            <a:ext cx="11862119" cy="6825034"/>
          </a:xfrm>
          <a:prstGeom prst="rect">
            <a:avLst/>
          </a:prstGeom>
        </p:spPr>
      </p:pic>
    </p:spTree>
    <p:extLst>
      <p:ext uri="{BB962C8B-B14F-4D97-AF65-F5344CB8AC3E}">
        <p14:creationId xmlns:p14="http://schemas.microsoft.com/office/powerpoint/2010/main" val="1172591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B1305-8F9D-FAE5-4300-CF55CD21E47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F63D29A-9495-9EC9-FD7D-20377FEA73A8}"/>
              </a:ext>
            </a:extLst>
          </p:cNvPr>
          <p:cNvPicPr>
            <a:picLocks noChangeAspect="1"/>
          </p:cNvPicPr>
          <p:nvPr/>
        </p:nvPicPr>
        <p:blipFill>
          <a:blip r:embed="rId2"/>
          <a:stretch>
            <a:fillRect/>
          </a:stretch>
        </p:blipFill>
        <p:spPr>
          <a:xfrm>
            <a:off x="6483986" y="134384"/>
            <a:ext cx="5340624" cy="6502734"/>
          </a:xfrm>
          <a:prstGeom prst="rect">
            <a:avLst/>
          </a:prstGeom>
        </p:spPr>
      </p:pic>
      <p:pic>
        <p:nvPicPr>
          <p:cNvPr id="5" name="图片 4">
            <a:extLst>
              <a:ext uri="{FF2B5EF4-FFF2-40B4-BE49-F238E27FC236}">
                <a16:creationId xmlns:a16="http://schemas.microsoft.com/office/drawing/2014/main" id="{EF7C4DF7-218A-5952-133E-102816702B7E}"/>
              </a:ext>
            </a:extLst>
          </p:cNvPr>
          <p:cNvPicPr>
            <a:picLocks noChangeAspect="1"/>
          </p:cNvPicPr>
          <p:nvPr/>
        </p:nvPicPr>
        <p:blipFill>
          <a:blip r:embed="rId3"/>
          <a:stretch>
            <a:fillRect/>
          </a:stretch>
        </p:blipFill>
        <p:spPr>
          <a:xfrm>
            <a:off x="520447" y="1747392"/>
            <a:ext cx="5476167" cy="2608366"/>
          </a:xfrm>
          <a:prstGeom prst="rect">
            <a:avLst/>
          </a:prstGeom>
        </p:spPr>
      </p:pic>
    </p:spTree>
    <p:extLst>
      <p:ext uri="{BB962C8B-B14F-4D97-AF65-F5344CB8AC3E}">
        <p14:creationId xmlns:p14="http://schemas.microsoft.com/office/powerpoint/2010/main" val="655152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0A128-9316-25AE-29E1-8DDC2709F01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24ACD25-907B-0993-0D92-A0C1EEEF6983}"/>
              </a:ext>
            </a:extLst>
          </p:cNvPr>
          <p:cNvSpPr txBox="1"/>
          <p:nvPr/>
        </p:nvSpPr>
        <p:spPr>
          <a:xfrm>
            <a:off x="1798937" y="1863461"/>
            <a:ext cx="8594125" cy="3570208"/>
          </a:xfrm>
          <a:prstGeom prst="rect">
            <a:avLst/>
          </a:prstGeom>
          <a:noFill/>
        </p:spPr>
        <p:txBody>
          <a:bodyPr wrap="square" rtlCol="0">
            <a:spAutoFit/>
          </a:bodyPr>
          <a:lstStyle/>
          <a:p>
            <a:pPr algn="ctr"/>
            <a:r>
              <a:rPr lang="zh-CN" altLang="en-US" sz="5400" dirty="0">
                <a:latin typeface="楷体" panose="02010609060101010101" pitchFamily="49" charset="-122"/>
                <a:ea typeface="楷体" panose="02010609060101010101" pitchFamily="49" charset="-122"/>
              </a:rPr>
              <a:t>数据结构</a:t>
            </a:r>
            <a:r>
              <a:rPr lang="en-US" altLang="zh-CN" sz="5400" dirty="0">
                <a:latin typeface="楷体" panose="02010609060101010101" pitchFamily="49" charset="-122"/>
                <a:ea typeface="楷体" panose="02010609060101010101" pitchFamily="49" charset="-122"/>
              </a:rPr>
              <a:t>---</a:t>
            </a:r>
            <a:r>
              <a:rPr lang="zh-CN" altLang="en-US" sz="5400" dirty="0">
                <a:latin typeface="楷体" panose="02010609060101010101" pitchFamily="49" charset="-122"/>
                <a:ea typeface="楷体" panose="02010609060101010101" pitchFamily="49" charset="-122"/>
              </a:rPr>
              <a:t>线性表</a:t>
            </a:r>
            <a:br>
              <a:rPr lang="en-US" altLang="zh-CN" sz="5400" dirty="0">
                <a:latin typeface="楷体" panose="02010609060101010101" pitchFamily="49" charset="-122"/>
                <a:ea typeface="楷体" panose="02010609060101010101" pitchFamily="49" charset="-122"/>
              </a:rPr>
            </a:br>
            <a:endParaRPr lang="en-US" altLang="zh-CN" sz="3600" dirty="0">
              <a:latin typeface="楷体" panose="02010609060101010101" pitchFamily="49" charset="-122"/>
              <a:ea typeface="楷体" panose="02010609060101010101" pitchFamily="49" charset="-122"/>
            </a:endParaRPr>
          </a:p>
          <a:p>
            <a:pPr algn="ctr"/>
            <a:endParaRPr lang="en-US" altLang="zh-CN" sz="36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数组</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链表</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栈</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队列</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91658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4E7DD-2D88-77C5-3080-17A3F7939005}"/>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076BBD0-D107-A6FC-041E-52D2D4A40144}"/>
              </a:ext>
            </a:extLst>
          </p:cNvPr>
          <p:cNvPicPr>
            <a:picLocks noChangeAspect="1"/>
          </p:cNvPicPr>
          <p:nvPr/>
        </p:nvPicPr>
        <p:blipFill>
          <a:blip r:embed="rId2"/>
          <a:stretch>
            <a:fillRect/>
          </a:stretch>
        </p:blipFill>
        <p:spPr>
          <a:xfrm>
            <a:off x="1419867" y="1025254"/>
            <a:ext cx="9176671" cy="4807491"/>
          </a:xfrm>
          <a:prstGeom prst="rect">
            <a:avLst/>
          </a:prstGeom>
        </p:spPr>
      </p:pic>
    </p:spTree>
    <p:extLst>
      <p:ext uri="{BB962C8B-B14F-4D97-AF65-F5344CB8AC3E}">
        <p14:creationId xmlns:p14="http://schemas.microsoft.com/office/powerpoint/2010/main" val="2465216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A8A99E-14C0-03A9-35D7-BE38277C3E69}"/>
              </a:ext>
            </a:extLst>
          </p:cNvPr>
          <p:cNvPicPr>
            <a:picLocks noChangeAspect="1"/>
          </p:cNvPicPr>
          <p:nvPr/>
        </p:nvPicPr>
        <p:blipFill>
          <a:blip r:embed="rId2"/>
          <a:stretch>
            <a:fillRect/>
          </a:stretch>
        </p:blipFill>
        <p:spPr>
          <a:xfrm>
            <a:off x="339429" y="358617"/>
            <a:ext cx="11513142" cy="6140766"/>
          </a:xfrm>
          <a:prstGeom prst="rect">
            <a:avLst/>
          </a:prstGeom>
        </p:spPr>
      </p:pic>
    </p:spTree>
    <p:extLst>
      <p:ext uri="{BB962C8B-B14F-4D97-AF65-F5344CB8AC3E}">
        <p14:creationId xmlns:p14="http://schemas.microsoft.com/office/powerpoint/2010/main" val="1177576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31F25-5CF6-8590-DCDC-A893E5920FA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554AFED-CCED-5CB9-E6B1-F2C90770570F}"/>
              </a:ext>
            </a:extLst>
          </p:cNvPr>
          <p:cNvPicPr>
            <a:picLocks noChangeAspect="1"/>
          </p:cNvPicPr>
          <p:nvPr/>
        </p:nvPicPr>
        <p:blipFill>
          <a:blip r:embed="rId2"/>
          <a:stretch>
            <a:fillRect/>
          </a:stretch>
        </p:blipFill>
        <p:spPr>
          <a:xfrm>
            <a:off x="85416" y="91903"/>
            <a:ext cx="12021168" cy="6674193"/>
          </a:xfrm>
          <a:prstGeom prst="rect">
            <a:avLst/>
          </a:prstGeom>
        </p:spPr>
      </p:pic>
    </p:spTree>
    <p:extLst>
      <p:ext uri="{BB962C8B-B14F-4D97-AF65-F5344CB8AC3E}">
        <p14:creationId xmlns:p14="http://schemas.microsoft.com/office/powerpoint/2010/main" val="2549970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955A0-FAC5-2615-9336-6EFFE517CED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24AC3BB-E99A-AE61-E643-978AF70F746E}"/>
              </a:ext>
            </a:extLst>
          </p:cNvPr>
          <p:cNvPicPr>
            <a:picLocks noChangeAspect="1"/>
          </p:cNvPicPr>
          <p:nvPr/>
        </p:nvPicPr>
        <p:blipFill>
          <a:blip r:embed="rId2"/>
          <a:stretch>
            <a:fillRect/>
          </a:stretch>
        </p:blipFill>
        <p:spPr>
          <a:xfrm>
            <a:off x="355305" y="161757"/>
            <a:ext cx="11481390" cy="6534486"/>
          </a:xfrm>
          <a:prstGeom prst="rect">
            <a:avLst/>
          </a:prstGeom>
        </p:spPr>
      </p:pic>
      <p:sp>
        <p:nvSpPr>
          <p:cNvPr id="4" name="文本框 3">
            <a:extLst>
              <a:ext uri="{FF2B5EF4-FFF2-40B4-BE49-F238E27FC236}">
                <a16:creationId xmlns:a16="http://schemas.microsoft.com/office/drawing/2014/main" id="{F4B919CF-25C0-BC88-F706-BD999EF89484}"/>
              </a:ext>
            </a:extLst>
          </p:cNvPr>
          <p:cNvSpPr txBox="1"/>
          <p:nvPr/>
        </p:nvSpPr>
        <p:spPr>
          <a:xfrm>
            <a:off x="2681416" y="6166022"/>
            <a:ext cx="6574236" cy="369332"/>
          </a:xfrm>
          <a:prstGeom prst="rect">
            <a:avLst/>
          </a:prstGeom>
          <a:noFill/>
        </p:spPr>
        <p:txBody>
          <a:bodyPr wrap="none" rtlCol="0">
            <a:spAutoFit/>
          </a:bodyPr>
          <a:lstStyle/>
          <a:p>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新增一个虚拟头结点</a:t>
            </a:r>
            <a:r>
              <a:rPr lang="en-US" altLang="zh-CN"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dummy head</a:t>
            </a:r>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，其余所有的节点都一视同仁</a:t>
            </a:r>
          </a:p>
        </p:txBody>
      </p:sp>
    </p:spTree>
    <p:extLst>
      <p:ext uri="{BB962C8B-B14F-4D97-AF65-F5344CB8AC3E}">
        <p14:creationId xmlns:p14="http://schemas.microsoft.com/office/powerpoint/2010/main" val="3136709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B0644-95E4-FB53-1D9F-1229FCEB492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A0F36A4-6784-67E1-FC7D-52067785E930}"/>
              </a:ext>
            </a:extLst>
          </p:cNvPr>
          <p:cNvPicPr>
            <a:picLocks noChangeAspect="1"/>
          </p:cNvPicPr>
          <p:nvPr/>
        </p:nvPicPr>
        <p:blipFill>
          <a:blip r:embed="rId2"/>
          <a:stretch>
            <a:fillRect/>
          </a:stretch>
        </p:blipFill>
        <p:spPr>
          <a:xfrm>
            <a:off x="667803" y="562103"/>
            <a:ext cx="10669522" cy="5856036"/>
          </a:xfrm>
          <a:prstGeom prst="rect">
            <a:avLst/>
          </a:prstGeom>
        </p:spPr>
      </p:pic>
    </p:spTree>
    <p:extLst>
      <p:ext uri="{BB962C8B-B14F-4D97-AF65-F5344CB8AC3E}">
        <p14:creationId xmlns:p14="http://schemas.microsoft.com/office/powerpoint/2010/main" val="638900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1E72-296D-B382-A522-4BB65F599A2F}"/>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1A145664-EA67-27F5-C9EE-4727D7C8D546}"/>
              </a:ext>
            </a:extLst>
          </p:cNvPr>
          <p:cNvPicPr>
            <a:picLocks noChangeAspect="1"/>
          </p:cNvPicPr>
          <p:nvPr/>
        </p:nvPicPr>
        <p:blipFill>
          <a:blip r:embed="rId2"/>
          <a:stretch>
            <a:fillRect/>
          </a:stretch>
        </p:blipFill>
        <p:spPr>
          <a:xfrm>
            <a:off x="1062681" y="710513"/>
            <a:ext cx="9700783" cy="5037846"/>
          </a:xfrm>
          <a:prstGeom prst="rect">
            <a:avLst/>
          </a:prstGeom>
        </p:spPr>
      </p:pic>
      <p:sp>
        <p:nvSpPr>
          <p:cNvPr id="5" name="文本框 4">
            <a:extLst>
              <a:ext uri="{FF2B5EF4-FFF2-40B4-BE49-F238E27FC236}">
                <a16:creationId xmlns:a16="http://schemas.microsoft.com/office/drawing/2014/main" id="{4C223071-C44B-C7FC-A1FE-C0801369FEE0}"/>
              </a:ext>
            </a:extLst>
          </p:cNvPr>
          <p:cNvSpPr txBox="1"/>
          <p:nvPr/>
        </p:nvSpPr>
        <p:spPr>
          <a:xfrm>
            <a:off x="1428536" y="3731741"/>
            <a:ext cx="9446741" cy="369332"/>
          </a:xfrm>
          <a:prstGeom prst="rect">
            <a:avLst/>
          </a:prstGeom>
          <a:noFill/>
        </p:spPr>
        <p:txBody>
          <a:bodyPr wrap="square" rtlCol="0">
            <a:spAutoFit/>
          </a:bodyPr>
          <a:lstStyle/>
          <a:p>
            <a:r>
              <a:rPr lang="zh-CN" altLang="en-US" b="0" i="0" dirty="0">
                <a:solidFill>
                  <a:srgbClr val="00B0F0"/>
                </a:solidFill>
                <a:effectLst/>
                <a:latin typeface="Arial" panose="020B0604020202020204" pitchFamily="34" charset="0"/>
              </a:rPr>
              <a:t>何为原地逆置</a:t>
            </a:r>
            <a:r>
              <a:rPr lang="en-US" altLang="zh-CN" b="0" i="0" dirty="0">
                <a:solidFill>
                  <a:srgbClr val="00B0F0"/>
                </a:solidFill>
                <a:effectLst/>
                <a:latin typeface="Arial" panose="020B0604020202020204" pitchFamily="34" charset="0"/>
              </a:rPr>
              <a:t>? </a:t>
            </a:r>
            <a:r>
              <a:rPr lang="zh-CN" altLang="en-US" b="0" i="0" dirty="0">
                <a:solidFill>
                  <a:srgbClr val="00B0F0"/>
                </a:solidFill>
                <a:effectLst/>
                <a:latin typeface="Arial" panose="020B0604020202020204" pitchFamily="34" charset="0"/>
              </a:rPr>
              <a:t>就是在不创建额外的数组或链表</a:t>
            </a:r>
            <a:r>
              <a:rPr lang="en-US" altLang="zh-CN" b="0" i="0" dirty="0">
                <a:solidFill>
                  <a:srgbClr val="00B0F0"/>
                </a:solidFill>
                <a:effectLst/>
                <a:latin typeface="Arial" panose="020B0604020202020204" pitchFamily="34" charset="0"/>
              </a:rPr>
              <a:t>,</a:t>
            </a:r>
            <a:r>
              <a:rPr lang="zh-CN" altLang="en-US" b="0" i="0" dirty="0">
                <a:solidFill>
                  <a:srgbClr val="00B0F0"/>
                </a:solidFill>
                <a:effectLst/>
                <a:latin typeface="Arial" panose="020B0604020202020204" pitchFamily="34" charset="0"/>
              </a:rPr>
              <a:t>在空间复杂度为</a:t>
            </a:r>
            <a:r>
              <a:rPr lang="en-US" altLang="zh-CN" b="0" i="0" dirty="0">
                <a:solidFill>
                  <a:srgbClr val="00B0F0"/>
                </a:solidFill>
                <a:effectLst/>
                <a:latin typeface="Arial" panose="020B0604020202020204" pitchFamily="34" charset="0"/>
              </a:rPr>
              <a:t>O(1)</a:t>
            </a:r>
            <a:r>
              <a:rPr lang="zh-CN" altLang="en-US" b="0" i="0" dirty="0">
                <a:solidFill>
                  <a:srgbClr val="00B0F0"/>
                </a:solidFill>
                <a:effectLst/>
                <a:latin typeface="Arial" panose="020B0604020202020204" pitchFamily="34" charset="0"/>
              </a:rPr>
              <a:t>的情况下完成逆置</a:t>
            </a:r>
            <a:r>
              <a:rPr lang="en-US" altLang="zh-CN" b="0" i="0" dirty="0">
                <a:solidFill>
                  <a:srgbClr val="00B0F0"/>
                </a:solidFill>
                <a:effectLst/>
                <a:latin typeface="Arial" panose="020B0604020202020204" pitchFamily="34" charset="0"/>
              </a:rPr>
              <a:t>,</a:t>
            </a:r>
            <a:endParaRPr lang="zh-CN" altLang="en-US" dirty="0">
              <a:solidFill>
                <a:srgbClr val="00B0F0"/>
              </a:solidFill>
            </a:endParaRPr>
          </a:p>
        </p:txBody>
      </p:sp>
    </p:spTree>
    <p:extLst>
      <p:ext uri="{BB962C8B-B14F-4D97-AF65-F5344CB8AC3E}">
        <p14:creationId xmlns:p14="http://schemas.microsoft.com/office/powerpoint/2010/main" val="975764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ECB6A-0F04-310E-0BB9-249C0FF6E908}"/>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852313D-8101-095C-6FF2-C0B099392456}"/>
              </a:ext>
            </a:extLst>
          </p:cNvPr>
          <p:cNvPicPr>
            <a:picLocks noChangeAspect="1"/>
          </p:cNvPicPr>
          <p:nvPr/>
        </p:nvPicPr>
        <p:blipFill>
          <a:blip r:embed="rId2"/>
          <a:stretch>
            <a:fillRect/>
          </a:stretch>
        </p:blipFill>
        <p:spPr>
          <a:xfrm>
            <a:off x="97342" y="520948"/>
            <a:ext cx="5920399" cy="5927316"/>
          </a:xfrm>
          <a:prstGeom prst="rect">
            <a:avLst/>
          </a:prstGeom>
        </p:spPr>
      </p:pic>
      <p:pic>
        <p:nvPicPr>
          <p:cNvPr id="5" name="图片 4">
            <a:extLst>
              <a:ext uri="{FF2B5EF4-FFF2-40B4-BE49-F238E27FC236}">
                <a16:creationId xmlns:a16="http://schemas.microsoft.com/office/drawing/2014/main" id="{296FCB88-BCFB-4558-EEC5-BB50FBF13053}"/>
              </a:ext>
            </a:extLst>
          </p:cNvPr>
          <p:cNvPicPr>
            <a:picLocks noChangeAspect="1"/>
          </p:cNvPicPr>
          <p:nvPr/>
        </p:nvPicPr>
        <p:blipFill>
          <a:blip r:embed="rId3"/>
          <a:stretch>
            <a:fillRect/>
          </a:stretch>
        </p:blipFill>
        <p:spPr>
          <a:xfrm>
            <a:off x="6752762" y="776192"/>
            <a:ext cx="4654789" cy="5416828"/>
          </a:xfrm>
          <a:prstGeom prst="rect">
            <a:avLst/>
          </a:prstGeom>
        </p:spPr>
      </p:pic>
    </p:spTree>
    <p:extLst>
      <p:ext uri="{BB962C8B-B14F-4D97-AF65-F5344CB8AC3E}">
        <p14:creationId xmlns:p14="http://schemas.microsoft.com/office/powerpoint/2010/main" val="3205353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83E6D-DA47-2F26-64D7-34B130C96F5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962CC68-DE4F-3F52-88B3-80666778FF3E}"/>
              </a:ext>
            </a:extLst>
          </p:cNvPr>
          <p:cNvPicPr>
            <a:picLocks noChangeAspect="1"/>
          </p:cNvPicPr>
          <p:nvPr/>
        </p:nvPicPr>
        <p:blipFill>
          <a:blip r:embed="rId2"/>
          <a:stretch>
            <a:fillRect/>
          </a:stretch>
        </p:blipFill>
        <p:spPr>
          <a:xfrm>
            <a:off x="7131007" y="1003175"/>
            <a:ext cx="5010407" cy="4851649"/>
          </a:xfrm>
          <a:prstGeom prst="rect">
            <a:avLst/>
          </a:prstGeom>
        </p:spPr>
      </p:pic>
      <p:pic>
        <p:nvPicPr>
          <p:cNvPr id="5" name="图片 4">
            <a:extLst>
              <a:ext uri="{FF2B5EF4-FFF2-40B4-BE49-F238E27FC236}">
                <a16:creationId xmlns:a16="http://schemas.microsoft.com/office/drawing/2014/main" id="{37BE1385-B41D-9855-B706-F3C547E01C01}"/>
              </a:ext>
            </a:extLst>
          </p:cNvPr>
          <p:cNvPicPr>
            <a:picLocks noChangeAspect="1"/>
          </p:cNvPicPr>
          <p:nvPr/>
        </p:nvPicPr>
        <p:blipFill>
          <a:blip r:embed="rId3"/>
          <a:stretch>
            <a:fillRect/>
          </a:stretch>
        </p:blipFill>
        <p:spPr>
          <a:xfrm>
            <a:off x="431122" y="1081393"/>
            <a:ext cx="5932608" cy="4773431"/>
          </a:xfrm>
          <a:prstGeom prst="rect">
            <a:avLst/>
          </a:prstGeom>
        </p:spPr>
      </p:pic>
    </p:spTree>
    <p:extLst>
      <p:ext uri="{BB962C8B-B14F-4D97-AF65-F5344CB8AC3E}">
        <p14:creationId xmlns:p14="http://schemas.microsoft.com/office/powerpoint/2010/main" val="4232683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4F10-7C78-64F9-066A-C819718A23E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C857F0D5-E27C-CD4B-3CB2-993385250B95}"/>
              </a:ext>
            </a:extLst>
          </p:cNvPr>
          <p:cNvPicPr>
            <a:picLocks noChangeAspect="1"/>
          </p:cNvPicPr>
          <p:nvPr/>
        </p:nvPicPr>
        <p:blipFill>
          <a:blip r:embed="rId2"/>
          <a:stretch>
            <a:fillRect/>
          </a:stretch>
        </p:blipFill>
        <p:spPr>
          <a:xfrm>
            <a:off x="701398" y="1098430"/>
            <a:ext cx="10789204" cy="4661140"/>
          </a:xfrm>
          <a:prstGeom prst="rect">
            <a:avLst/>
          </a:prstGeom>
        </p:spPr>
      </p:pic>
    </p:spTree>
    <p:extLst>
      <p:ext uri="{BB962C8B-B14F-4D97-AF65-F5344CB8AC3E}">
        <p14:creationId xmlns:p14="http://schemas.microsoft.com/office/powerpoint/2010/main" val="1220615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CB4A1-5272-5191-9949-4705E4B149D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EA365A47-30C2-60CE-4DE2-3B891136566E}"/>
              </a:ext>
            </a:extLst>
          </p:cNvPr>
          <p:cNvPicPr>
            <a:picLocks noChangeAspect="1"/>
          </p:cNvPicPr>
          <p:nvPr/>
        </p:nvPicPr>
        <p:blipFill>
          <a:blip r:embed="rId2"/>
          <a:stretch>
            <a:fillRect/>
          </a:stretch>
        </p:blipFill>
        <p:spPr>
          <a:xfrm>
            <a:off x="188893" y="3593492"/>
            <a:ext cx="5099799" cy="3133136"/>
          </a:xfrm>
          <a:prstGeom prst="rect">
            <a:avLst/>
          </a:prstGeom>
        </p:spPr>
      </p:pic>
      <p:pic>
        <p:nvPicPr>
          <p:cNvPr id="5" name="图片 4">
            <a:extLst>
              <a:ext uri="{FF2B5EF4-FFF2-40B4-BE49-F238E27FC236}">
                <a16:creationId xmlns:a16="http://schemas.microsoft.com/office/drawing/2014/main" id="{A7C30D16-41A5-5EEC-F627-FAB7A4E87975}"/>
              </a:ext>
            </a:extLst>
          </p:cNvPr>
          <p:cNvPicPr>
            <a:picLocks noChangeAspect="1"/>
          </p:cNvPicPr>
          <p:nvPr/>
        </p:nvPicPr>
        <p:blipFill>
          <a:blip r:embed="rId3"/>
          <a:stretch>
            <a:fillRect/>
          </a:stretch>
        </p:blipFill>
        <p:spPr>
          <a:xfrm>
            <a:off x="1288551" y="54108"/>
            <a:ext cx="7243790" cy="3374892"/>
          </a:xfrm>
          <a:prstGeom prst="rect">
            <a:avLst/>
          </a:prstGeom>
        </p:spPr>
      </p:pic>
      <p:pic>
        <p:nvPicPr>
          <p:cNvPr id="7" name="图片 6">
            <a:extLst>
              <a:ext uri="{FF2B5EF4-FFF2-40B4-BE49-F238E27FC236}">
                <a16:creationId xmlns:a16="http://schemas.microsoft.com/office/drawing/2014/main" id="{768754F2-D528-0CB3-DFF3-0EB911ADDB28}"/>
              </a:ext>
            </a:extLst>
          </p:cNvPr>
          <p:cNvPicPr>
            <a:picLocks noChangeAspect="1"/>
          </p:cNvPicPr>
          <p:nvPr/>
        </p:nvPicPr>
        <p:blipFill>
          <a:blip r:embed="rId4"/>
          <a:stretch>
            <a:fillRect/>
          </a:stretch>
        </p:blipFill>
        <p:spPr>
          <a:xfrm>
            <a:off x="5560036" y="3028753"/>
            <a:ext cx="6274122" cy="3829247"/>
          </a:xfrm>
          <a:prstGeom prst="rect">
            <a:avLst/>
          </a:prstGeom>
        </p:spPr>
      </p:pic>
      <p:sp>
        <p:nvSpPr>
          <p:cNvPr id="8" name="文本框 7">
            <a:extLst>
              <a:ext uri="{FF2B5EF4-FFF2-40B4-BE49-F238E27FC236}">
                <a16:creationId xmlns:a16="http://schemas.microsoft.com/office/drawing/2014/main" id="{E6B1C026-6A26-31EC-D016-890693F87FC8}"/>
              </a:ext>
            </a:extLst>
          </p:cNvPr>
          <p:cNvSpPr txBox="1"/>
          <p:nvPr/>
        </p:nvSpPr>
        <p:spPr>
          <a:xfrm>
            <a:off x="6777681" y="877330"/>
            <a:ext cx="3877985" cy="369332"/>
          </a:xfrm>
          <a:prstGeom prst="rect">
            <a:avLst/>
          </a:prstGeom>
          <a:noFill/>
        </p:spPr>
        <p:txBody>
          <a:bodyPr wrap="none" rtlCol="0">
            <a:spAutoFit/>
          </a:bodyPr>
          <a:lstStyle/>
          <a:p>
            <a:r>
              <a:rPr lang="zh-CN" altLang="en-US" dirty="0">
                <a:solidFill>
                  <a:srgbClr val="00B0F0"/>
                </a:solidFill>
              </a:rPr>
              <a:t>该模板为不带虚拟头尾结点的双链表</a:t>
            </a:r>
          </a:p>
        </p:txBody>
      </p:sp>
      <p:sp>
        <p:nvSpPr>
          <p:cNvPr id="10" name="文本框 9">
            <a:extLst>
              <a:ext uri="{FF2B5EF4-FFF2-40B4-BE49-F238E27FC236}">
                <a16:creationId xmlns:a16="http://schemas.microsoft.com/office/drawing/2014/main" id="{4AC5223A-6EAB-AFDD-6C72-8440B6259255}"/>
              </a:ext>
            </a:extLst>
          </p:cNvPr>
          <p:cNvSpPr txBox="1"/>
          <p:nvPr/>
        </p:nvSpPr>
        <p:spPr>
          <a:xfrm>
            <a:off x="3284323" y="1929882"/>
            <a:ext cx="8907677" cy="584775"/>
          </a:xfrm>
          <a:prstGeom prst="rect">
            <a:avLst/>
          </a:prstGeom>
          <a:noFill/>
        </p:spPr>
        <p:txBody>
          <a:bodyPr wrap="square">
            <a:spAutoFit/>
          </a:bodyPr>
          <a:lstStyle/>
          <a:p>
            <a:r>
              <a:rPr lang="zh-CN" altLang="en-US" sz="1600" dirty="0"/>
              <a:t>如果要设计一个</a:t>
            </a:r>
            <a:r>
              <a:rPr lang="zh-CN" altLang="en-US" sz="1600" b="1" dirty="0"/>
              <a:t>双链表</a:t>
            </a:r>
            <a:r>
              <a:rPr lang="zh-CN" altLang="en-US" sz="1600" dirty="0"/>
              <a:t>，带有</a:t>
            </a:r>
            <a:r>
              <a:rPr lang="zh-CN" altLang="en-US" sz="1600" b="1" dirty="0"/>
              <a:t>虚拟头结点和虚拟尾结点</a:t>
            </a:r>
            <a:r>
              <a:rPr lang="zh-CN" altLang="en-US" sz="1600" dirty="0"/>
              <a:t>这样做的好处是，可以避免在链表的两端进行额外的边界检查，所有插入、删除操作都可以统一处理。</a:t>
            </a:r>
          </a:p>
        </p:txBody>
      </p:sp>
    </p:spTree>
    <p:extLst>
      <p:ext uri="{BB962C8B-B14F-4D97-AF65-F5344CB8AC3E}">
        <p14:creationId xmlns:p14="http://schemas.microsoft.com/office/powerpoint/2010/main" val="3017988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3F64C-58B5-1CFB-B111-5E94DB1A1CB8}"/>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D4ABD41-3969-6D03-B15E-7472257FB1BA}"/>
              </a:ext>
            </a:extLst>
          </p:cNvPr>
          <p:cNvPicPr>
            <a:picLocks noChangeAspect="1"/>
          </p:cNvPicPr>
          <p:nvPr/>
        </p:nvPicPr>
        <p:blipFill>
          <a:blip r:embed="rId2"/>
          <a:stretch>
            <a:fillRect/>
          </a:stretch>
        </p:blipFill>
        <p:spPr>
          <a:xfrm>
            <a:off x="468117" y="1272746"/>
            <a:ext cx="11368806" cy="3903453"/>
          </a:xfrm>
          <a:prstGeom prst="rect">
            <a:avLst/>
          </a:prstGeom>
        </p:spPr>
      </p:pic>
    </p:spTree>
    <p:extLst>
      <p:ext uri="{BB962C8B-B14F-4D97-AF65-F5344CB8AC3E}">
        <p14:creationId xmlns:p14="http://schemas.microsoft.com/office/powerpoint/2010/main" val="2522162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DB3F5-9510-88F3-6B62-3FE4DD134F84}"/>
            </a:ext>
          </a:extLst>
        </p:cNvPr>
        <p:cNvGrpSpPr/>
        <p:nvPr/>
      </p:nvGrpSpPr>
      <p:grpSpPr>
        <a:xfrm>
          <a:off x="0" y="0"/>
          <a:ext cx="0" cy="0"/>
          <a:chOff x="0" y="0"/>
          <a:chExt cx="0" cy="0"/>
        </a:xfrm>
      </p:grpSpPr>
    </p:spTree>
    <p:extLst>
      <p:ext uri="{BB962C8B-B14F-4D97-AF65-F5344CB8AC3E}">
        <p14:creationId xmlns:p14="http://schemas.microsoft.com/office/powerpoint/2010/main" val="366703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B0DAA3-7C77-DB0C-6E40-2A8B28377876}"/>
              </a:ext>
            </a:extLst>
          </p:cNvPr>
          <p:cNvPicPr>
            <a:picLocks noChangeAspect="1"/>
          </p:cNvPicPr>
          <p:nvPr/>
        </p:nvPicPr>
        <p:blipFill>
          <a:blip r:embed="rId2"/>
          <a:stretch>
            <a:fillRect/>
          </a:stretch>
        </p:blipFill>
        <p:spPr>
          <a:xfrm>
            <a:off x="1117344" y="1238137"/>
            <a:ext cx="9957312" cy="4381725"/>
          </a:xfrm>
          <a:prstGeom prst="rect">
            <a:avLst/>
          </a:prstGeom>
        </p:spPr>
      </p:pic>
      <p:pic>
        <p:nvPicPr>
          <p:cNvPr id="4" name="图片 3">
            <a:extLst>
              <a:ext uri="{FF2B5EF4-FFF2-40B4-BE49-F238E27FC236}">
                <a16:creationId xmlns:a16="http://schemas.microsoft.com/office/drawing/2014/main" id="{DA3BAF9D-6143-8F0E-76D2-4C4B4B2258F8}"/>
              </a:ext>
            </a:extLst>
          </p:cNvPr>
          <p:cNvPicPr>
            <a:picLocks noChangeAspect="1"/>
          </p:cNvPicPr>
          <p:nvPr/>
        </p:nvPicPr>
        <p:blipFill>
          <a:blip r:embed="rId3"/>
          <a:stretch>
            <a:fillRect/>
          </a:stretch>
        </p:blipFill>
        <p:spPr>
          <a:xfrm>
            <a:off x="759926" y="811647"/>
            <a:ext cx="10573293" cy="4851649"/>
          </a:xfrm>
          <a:prstGeom prst="rect">
            <a:avLst/>
          </a:prstGeom>
        </p:spPr>
      </p:pic>
    </p:spTree>
    <p:extLst>
      <p:ext uri="{BB962C8B-B14F-4D97-AF65-F5344CB8AC3E}">
        <p14:creationId xmlns:p14="http://schemas.microsoft.com/office/powerpoint/2010/main" val="2480993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52466-96AE-00CB-F5D0-215BBBFC7C2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E3BF61D-01A5-53DE-89EF-105DA4636405}"/>
              </a:ext>
            </a:extLst>
          </p:cNvPr>
          <p:cNvPicPr>
            <a:picLocks noChangeAspect="1"/>
          </p:cNvPicPr>
          <p:nvPr/>
        </p:nvPicPr>
        <p:blipFill>
          <a:blip r:embed="rId2"/>
          <a:stretch>
            <a:fillRect/>
          </a:stretch>
        </p:blipFill>
        <p:spPr>
          <a:xfrm>
            <a:off x="2069308" y="148281"/>
            <a:ext cx="7410831" cy="3753043"/>
          </a:xfrm>
          <a:prstGeom prst="rect">
            <a:avLst/>
          </a:prstGeom>
        </p:spPr>
      </p:pic>
      <p:sp>
        <p:nvSpPr>
          <p:cNvPr id="5" name="文本框 4">
            <a:extLst>
              <a:ext uri="{FF2B5EF4-FFF2-40B4-BE49-F238E27FC236}">
                <a16:creationId xmlns:a16="http://schemas.microsoft.com/office/drawing/2014/main" id="{E587B22F-34F2-0531-B668-B6D6B1166844}"/>
              </a:ext>
            </a:extLst>
          </p:cNvPr>
          <p:cNvSpPr txBox="1"/>
          <p:nvPr/>
        </p:nvSpPr>
        <p:spPr>
          <a:xfrm>
            <a:off x="909765" y="4908375"/>
            <a:ext cx="10248387" cy="923330"/>
          </a:xfrm>
          <a:prstGeom prst="rect">
            <a:avLst/>
          </a:prstGeom>
          <a:noFill/>
        </p:spPr>
        <p:txBody>
          <a:bodyPr wrap="square">
            <a:spAutoFit/>
          </a:bodyPr>
          <a:lstStyle/>
          <a:p>
            <a:r>
              <a:rPr lang="zh-CN" altLang="en-US" dirty="0">
                <a:latin typeface="Times New Roman" panose="02020603050405020304" pitchFamily="18" charset="0"/>
                <a:ea typeface="kaiti" panose="02010609060101010101" pitchFamily="49" charset="-122"/>
                <a:cs typeface="Times New Roman" panose="02020603050405020304" pitchFamily="18" charset="0"/>
              </a:rPr>
              <a:t>在 </a:t>
            </a:r>
            <a:r>
              <a:rPr lang="en-US" altLang="zh-CN" dirty="0">
                <a:latin typeface="Times New Roman" panose="02020603050405020304" pitchFamily="18" charset="0"/>
                <a:ea typeface="kaiti" panose="02010609060101010101" pitchFamily="49" charset="-122"/>
                <a:cs typeface="Times New Roman" panose="02020603050405020304" pitchFamily="18" charset="0"/>
              </a:rPr>
              <a:t>Java </a:t>
            </a:r>
            <a:r>
              <a:rPr lang="zh-CN" altLang="en-US" dirty="0">
                <a:latin typeface="Times New Roman" panose="02020603050405020304" pitchFamily="18" charset="0"/>
                <a:ea typeface="kaiti" panose="02010609060101010101" pitchFamily="49" charset="-122"/>
                <a:cs typeface="Times New Roman" panose="02020603050405020304" pitchFamily="18" charset="0"/>
              </a:rPr>
              <a:t>中，静态链表（</a:t>
            </a:r>
            <a:r>
              <a:rPr lang="en-US" altLang="zh-CN" dirty="0">
                <a:latin typeface="Times New Roman" panose="02020603050405020304" pitchFamily="18" charset="0"/>
                <a:ea typeface="kaiti" panose="02010609060101010101" pitchFamily="49" charset="-122"/>
                <a:cs typeface="Times New Roman" panose="02020603050405020304" pitchFamily="18" charset="0"/>
              </a:rPr>
              <a:t>Static Linked List</a:t>
            </a:r>
            <a:r>
              <a:rPr lang="zh-CN" altLang="en-US" dirty="0">
                <a:latin typeface="Times New Roman" panose="02020603050405020304" pitchFamily="18" charset="0"/>
                <a:ea typeface="kaiti" panose="02010609060101010101" pitchFamily="49" charset="-122"/>
                <a:cs typeface="Times New Roman" panose="02020603050405020304" pitchFamily="18" charset="0"/>
              </a:rPr>
              <a:t>）通常是通过</a:t>
            </a:r>
            <a:r>
              <a:rPr lang="zh-CN" altLang="en-US" dirty="0">
                <a:solidFill>
                  <a:srgbClr val="FF0000"/>
                </a:solidFill>
                <a:latin typeface="Times New Roman" panose="02020603050405020304" pitchFamily="18" charset="0"/>
                <a:ea typeface="kaiti" panose="02010609060101010101" pitchFamily="49" charset="-122"/>
                <a:cs typeface="Times New Roman" panose="02020603050405020304" pitchFamily="18" charset="0"/>
              </a:rPr>
              <a:t>数组实现</a:t>
            </a:r>
            <a:r>
              <a:rPr lang="zh-CN" altLang="en-US" dirty="0">
                <a:latin typeface="Times New Roman" panose="02020603050405020304" pitchFamily="18" charset="0"/>
                <a:ea typeface="kaiti" panose="02010609060101010101" pitchFamily="49" charset="-122"/>
                <a:cs typeface="Times New Roman" panose="02020603050405020304" pitchFamily="18" charset="0"/>
              </a:rPr>
              <a:t>的链表结构，而不是使用动态内存分配（如传统的链表）。</a:t>
            </a:r>
            <a:r>
              <a:rPr lang="zh-CN" altLang="en-US" dirty="0">
                <a:solidFill>
                  <a:srgbClr val="FF0000"/>
                </a:solidFill>
                <a:latin typeface="Times New Roman" panose="02020603050405020304" pitchFamily="18" charset="0"/>
                <a:ea typeface="kaiti" panose="02010609060101010101" pitchFamily="49" charset="-122"/>
                <a:cs typeface="Times New Roman" panose="02020603050405020304" pitchFamily="18" charset="0"/>
              </a:rPr>
              <a:t>静态链表会预先定义一个固定大小的数组来模拟链表节点的指针和数据</a:t>
            </a:r>
            <a:r>
              <a:rPr lang="zh-CN" altLang="en-US" dirty="0">
                <a:latin typeface="Times New Roman" panose="02020603050405020304" pitchFamily="18" charset="0"/>
                <a:ea typeface="kaiti" panose="02010609060101010101" pitchFamily="49" charset="-122"/>
                <a:cs typeface="Times New Roman" panose="02020603050405020304" pitchFamily="18" charset="0"/>
              </a:rPr>
              <a:t>，数组中的每个元素存储一个节点的数据和指向下一个节点的“指针”（通常是数组索引）。</a:t>
            </a:r>
          </a:p>
        </p:txBody>
      </p:sp>
    </p:spTree>
    <p:extLst>
      <p:ext uri="{BB962C8B-B14F-4D97-AF65-F5344CB8AC3E}">
        <p14:creationId xmlns:p14="http://schemas.microsoft.com/office/powerpoint/2010/main" val="3964036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C90BB-C190-AF5B-D4CF-8CB16D905F8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1ABF4C8-A0B8-A590-7C9A-88E0A7333AF3}"/>
              </a:ext>
            </a:extLst>
          </p:cNvPr>
          <p:cNvPicPr>
            <a:picLocks noChangeAspect="1"/>
          </p:cNvPicPr>
          <p:nvPr/>
        </p:nvPicPr>
        <p:blipFill>
          <a:blip r:embed="rId2"/>
          <a:stretch>
            <a:fillRect/>
          </a:stretch>
        </p:blipFill>
        <p:spPr>
          <a:xfrm>
            <a:off x="0" y="101429"/>
            <a:ext cx="12103722" cy="6655142"/>
          </a:xfrm>
          <a:prstGeom prst="rect">
            <a:avLst/>
          </a:prstGeom>
        </p:spPr>
      </p:pic>
      <p:pic>
        <p:nvPicPr>
          <p:cNvPr id="7" name="图片 6">
            <a:extLst>
              <a:ext uri="{FF2B5EF4-FFF2-40B4-BE49-F238E27FC236}">
                <a16:creationId xmlns:a16="http://schemas.microsoft.com/office/drawing/2014/main" id="{EFD4B2BD-A0B8-D16D-D1AF-7B61E421DD2F}"/>
              </a:ext>
            </a:extLst>
          </p:cNvPr>
          <p:cNvPicPr>
            <a:picLocks noChangeAspect="1"/>
          </p:cNvPicPr>
          <p:nvPr/>
        </p:nvPicPr>
        <p:blipFill>
          <a:blip r:embed="rId3"/>
          <a:srcRect r="12262" b="3484"/>
          <a:stretch/>
        </p:blipFill>
        <p:spPr>
          <a:xfrm>
            <a:off x="5264890" y="2855677"/>
            <a:ext cx="6814115" cy="3996145"/>
          </a:xfrm>
          <a:prstGeom prst="rect">
            <a:avLst/>
          </a:prstGeom>
        </p:spPr>
      </p:pic>
    </p:spTree>
    <p:extLst>
      <p:ext uri="{BB962C8B-B14F-4D97-AF65-F5344CB8AC3E}">
        <p14:creationId xmlns:p14="http://schemas.microsoft.com/office/powerpoint/2010/main" val="625278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56992-54BF-3D69-E08A-AEDD6F4829B4}"/>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E4E90994-DBE9-5B6A-B96C-020DA7DDBDA7}"/>
              </a:ext>
            </a:extLst>
          </p:cNvPr>
          <p:cNvPicPr>
            <a:picLocks noChangeAspect="1"/>
          </p:cNvPicPr>
          <p:nvPr/>
        </p:nvPicPr>
        <p:blipFill>
          <a:blip r:embed="rId2"/>
          <a:stretch>
            <a:fillRect/>
          </a:stretch>
        </p:blipFill>
        <p:spPr>
          <a:xfrm>
            <a:off x="263225" y="193508"/>
            <a:ext cx="11665550" cy="6470983"/>
          </a:xfrm>
          <a:prstGeom prst="rect">
            <a:avLst/>
          </a:prstGeom>
        </p:spPr>
      </p:pic>
    </p:spTree>
    <p:extLst>
      <p:ext uri="{BB962C8B-B14F-4D97-AF65-F5344CB8AC3E}">
        <p14:creationId xmlns:p14="http://schemas.microsoft.com/office/powerpoint/2010/main" val="676078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DB2C9-A72F-F7EF-C860-41A26849CD27}"/>
            </a:ext>
          </a:extLst>
        </p:cNvPr>
        <p:cNvGrpSpPr/>
        <p:nvPr/>
      </p:nvGrpSpPr>
      <p:grpSpPr>
        <a:xfrm>
          <a:off x="0" y="0"/>
          <a:ext cx="0" cy="0"/>
          <a:chOff x="0" y="0"/>
          <a:chExt cx="0" cy="0"/>
        </a:xfrm>
      </p:grpSpPr>
    </p:spTree>
    <p:extLst>
      <p:ext uri="{BB962C8B-B14F-4D97-AF65-F5344CB8AC3E}">
        <p14:creationId xmlns:p14="http://schemas.microsoft.com/office/powerpoint/2010/main" val="1326732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CA541E7-8763-8A4A-A349-5F8E8E9317B7}"/>
              </a:ext>
            </a:extLst>
          </p:cNvPr>
          <p:cNvPicPr>
            <a:picLocks noChangeAspect="1"/>
          </p:cNvPicPr>
          <p:nvPr/>
        </p:nvPicPr>
        <p:blipFill>
          <a:blip r:embed="rId2"/>
          <a:stretch>
            <a:fillRect/>
          </a:stretch>
        </p:blipFill>
        <p:spPr>
          <a:xfrm>
            <a:off x="-1" y="0"/>
            <a:ext cx="6730661" cy="3428999"/>
          </a:xfrm>
          <a:prstGeom prst="rect">
            <a:avLst/>
          </a:prstGeom>
        </p:spPr>
      </p:pic>
      <p:pic>
        <p:nvPicPr>
          <p:cNvPr id="7" name="图片 6">
            <a:extLst>
              <a:ext uri="{FF2B5EF4-FFF2-40B4-BE49-F238E27FC236}">
                <a16:creationId xmlns:a16="http://schemas.microsoft.com/office/drawing/2014/main" id="{13583AFD-98EF-6AED-F84F-229611CED155}"/>
              </a:ext>
            </a:extLst>
          </p:cNvPr>
          <p:cNvPicPr>
            <a:picLocks noChangeAspect="1"/>
          </p:cNvPicPr>
          <p:nvPr/>
        </p:nvPicPr>
        <p:blipFill>
          <a:blip r:embed="rId3"/>
          <a:stretch>
            <a:fillRect/>
          </a:stretch>
        </p:blipFill>
        <p:spPr>
          <a:xfrm>
            <a:off x="4209648" y="3429000"/>
            <a:ext cx="7892221" cy="3317167"/>
          </a:xfrm>
          <a:prstGeom prst="rect">
            <a:avLst/>
          </a:prstGeom>
        </p:spPr>
      </p:pic>
    </p:spTree>
    <p:extLst>
      <p:ext uri="{BB962C8B-B14F-4D97-AF65-F5344CB8AC3E}">
        <p14:creationId xmlns:p14="http://schemas.microsoft.com/office/powerpoint/2010/main" val="19535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EC1FB1-2F26-CED4-5826-330D1B74C78E}"/>
              </a:ext>
            </a:extLst>
          </p:cNvPr>
          <p:cNvPicPr>
            <a:picLocks noChangeAspect="1"/>
          </p:cNvPicPr>
          <p:nvPr/>
        </p:nvPicPr>
        <p:blipFill>
          <a:blip r:embed="rId2"/>
          <a:stretch>
            <a:fillRect/>
          </a:stretch>
        </p:blipFill>
        <p:spPr>
          <a:xfrm>
            <a:off x="4361935" y="3246341"/>
            <a:ext cx="7728378" cy="3611659"/>
          </a:xfrm>
          <a:prstGeom prst="rect">
            <a:avLst/>
          </a:prstGeom>
        </p:spPr>
      </p:pic>
      <p:pic>
        <p:nvPicPr>
          <p:cNvPr id="4" name="图片 3">
            <a:extLst>
              <a:ext uri="{FF2B5EF4-FFF2-40B4-BE49-F238E27FC236}">
                <a16:creationId xmlns:a16="http://schemas.microsoft.com/office/drawing/2014/main" id="{0E5E4DBA-59BF-7D7E-3251-C188E88A00CF}"/>
              </a:ext>
            </a:extLst>
          </p:cNvPr>
          <p:cNvPicPr>
            <a:picLocks noChangeAspect="1"/>
          </p:cNvPicPr>
          <p:nvPr/>
        </p:nvPicPr>
        <p:blipFill>
          <a:blip r:embed="rId3"/>
          <a:stretch>
            <a:fillRect/>
          </a:stretch>
        </p:blipFill>
        <p:spPr>
          <a:xfrm>
            <a:off x="43842" y="74055"/>
            <a:ext cx="6716080" cy="3048718"/>
          </a:xfrm>
          <a:prstGeom prst="rect">
            <a:avLst/>
          </a:prstGeom>
        </p:spPr>
      </p:pic>
      <p:sp>
        <p:nvSpPr>
          <p:cNvPr id="2" name="文本框 1">
            <a:extLst>
              <a:ext uri="{FF2B5EF4-FFF2-40B4-BE49-F238E27FC236}">
                <a16:creationId xmlns:a16="http://schemas.microsoft.com/office/drawing/2014/main" id="{A7E7BF76-6026-5B87-6779-26B6C539AC16}"/>
              </a:ext>
            </a:extLst>
          </p:cNvPr>
          <p:cNvSpPr txBox="1"/>
          <p:nvPr/>
        </p:nvSpPr>
        <p:spPr>
          <a:xfrm>
            <a:off x="3577280" y="5319585"/>
            <a:ext cx="4801314" cy="646331"/>
          </a:xfrm>
          <a:prstGeom prst="rect">
            <a:avLst/>
          </a:prstGeom>
          <a:noFill/>
        </p:spPr>
        <p:txBody>
          <a:bodyPr wrap="none" rtlCol="0">
            <a:spAutoFit/>
          </a:bodyPr>
          <a:lstStyle/>
          <a:p>
            <a:r>
              <a:rPr lang="zh-CN" altLang="en-US" dirty="0">
                <a:solidFill>
                  <a:srgbClr val="00B0F0"/>
                </a:solidFill>
                <a:latin typeface="楷体" panose="02010609060101010101" pitchFamily="49" charset="-122"/>
                <a:ea typeface="楷体" panose="02010609060101010101" pitchFamily="49" charset="-122"/>
              </a:rPr>
              <a:t>在哈希表中，不能直接使用索引来访问元素。</a:t>
            </a:r>
            <a:br>
              <a:rPr lang="en-US" altLang="zh-CN" dirty="0">
                <a:solidFill>
                  <a:srgbClr val="00B0F0"/>
                </a:solidFill>
                <a:latin typeface="楷体" panose="02010609060101010101" pitchFamily="49" charset="-122"/>
                <a:ea typeface="楷体" panose="02010609060101010101" pitchFamily="49" charset="-122"/>
              </a:rPr>
            </a:br>
            <a:r>
              <a:rPr lang="zh-CN" altLang="en-US" dirty="0">
                <a:solidFill>
                  <a:srgbClr val="00B0F0"/>
                </a:solidFill>
                <a:latin typeface="楷体" panose="02010609060101010101" pitchFamily="49" charset="-122"/>
                <a:ea typeface="楷体" panose="02010609060101010101" pitchFamily="49" charset="-122"/>
              </a:rPr>
              <a:t>故不适合来作为数组的物理结构</a:t>
            </a:r>
          </a:p>
        </p:txBody>
      </p:sp>
    </p:spTree>
    <p:extLst>
      <p:ext uri="{BB962C8B-B14F-4D97-AF65-F5344CB8AC3E}">
        <p14:creationId xmlns:p14="http://schemas.microsoft.com/office/powerpoint/2010/main" val="2568527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60CD3-95DC-A129-842C-59C2FAC05D5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BEC0125-778F-4CF6-D681-BD92BBF45A64}"/>
              </a:ext>
            </a:extLst>
          </p:cNvPr>
          <p:cNvPicPr>
            <a:picLocks noChangeAspect="1"/>
          </p:cNvPicPr>
          <p:nvPr/>
        </p:nvPicPr>
        <p:blipFill>
          <a:blip r:embed="rId2"/>
          <a:stretch>
            <a:fillRect/>
          </a:stretch>
        </p:blipFill>
        <p:spPr>
          <a:xfrm>
            <a:off x="901433" y="85553"/>
            <a:ext cx="10389134" cy="6686894"/>
          </a:xfrm>
          <a:prstGeom prst="rect">
            <a:avLst/>
          </a:prstGeom>
        </p:spPr>
      </p:pic>
    </p:spTree>
    <p:extLst>
      <p:ext uri="{BB962C8B-B14F-4D97-AF65-F5344CB8AC3E}">
        <p14:creationId xmlns:p14="http://schemas.microsoft.com/office/powerpoint/2010/main" val="11654390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506</Words>
  <Application>Microsoft Office PowerPoint</Application>
  <PresentationFormat>宽屏</PresentationFormat>
  <Paragraphs>45</Paragraphs>
  <Slides>63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63</vt:i4>
      </vt:variant>
    </vt:vector>
  </HeadingPairs>
  <TitlesOfParts>
    <vt:vector size="69" baseType="lpstr">
      <vt:lpstr>等线</vt:lpstr>
      <vt:lpstr>等线 Light</vt:lpstr>
      <vt:lpstr>楷体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 Yue</dc:creator>
  <cp:lastModifiedBy>Jay Yue</cp:lastModifiedBy>
  <cp:revision>33</cp:revision>
  <dcterms:created xsi:type="dcterms:W3CDTF">2025-03-09T00:45:06Z</dcterms:created>
  <dcterms:modified xsi:type="dcterms:W3CDTF">2025-03-09T07:48:14Z</dcterms:modified>
</cp:coreProperties>
</file>